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C2F-C4A2-41B5-8F5D-D1C15A38396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B9C9-6C3F-4DD8-9C7D-4CFCCED4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 46"/>
          <p:cNvGrpSpPr/>
          <p:nvPr/>
        </p:nvGrpSpPr>
        <p:grpSpPr>
          <a:xfrm>
            <a:off x="7157269" y="1227440"/>
            <a:ext cx="1173810" cy="587022"/>
            <a:chOff x="1275817" y="1298222"/>
            <a:chExt cx="1760718" cy="880534"/>
          </a:xfrm>
        </p:grpSpPr>
        <p:sp>
          <p:nvSpPr>
            <p:cNvPr id="48" name="Dikdörtgen 47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kdörtgen 50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Düz Ok Bağlayıcısı 65"/>
          <p:cNvCxnSpPr>
            <a:stCxn id="61" idx="3"/>
            <a:endCxn id="57" idx="1"/>
          </p:cNvCxnSpPr>
          <p:nvPr/>
        </p:nvCxnSpPr>
        <p:spPr>
          <a:xfrm>
            <a:off x="10061822" y="1371914"/>
            <a:ext cx="263539" cy="25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Düz Ok Bağlayıcısı 69"/>
          <p:cNvCxnSpPr>
            <a:stCxn id="31" idx="3"/>
            <a:endCxn id="39" idx="1"/>
          </p:cNvCxnSpPr>
          <p:nvPr/>
        </p:nvCxnSpPr>
        <p:spPr>
          <a:xfrm flipV="1">
            <a:off x="3363479" y="1374137"/>
            <a:ext cx="485506" cy="1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>
            <a:stCxn id="37" idx="3"/>
            <a:endCxn id="45" idx="1"/>
          </p:cNvCxnSpPr>
          <p:nvPr/>
        </p:nvCxnSpPr>
        <p:spPr>
          <a:xfrm flipV="1">
            <a:off x="5022794" y="1359331"/>
            <a:ext cx="519375" cy="14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>
            <a:stCxn id="43" idx="3"/>
            <a:endCxn id="51" idx="1"/>
          </p:cNvCxnSpPr>
          <p:nvPr/>
        </p:nvCxnSpPr>
        <p:spPr>
          <a:xfrm>
            <a:off x="6715978" y="1359331"/>
            <a:ext cx="441292" cy="14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>
            <a:stCxn id="49" idx="3"/>
            <a:endCxn id="63" idx="1"/>
          </p:cNvCxnSpPr>
          <p:nvPr/>
        </p:nvCxnSpPr>
        <p:spPr>
          <a:xfrm flipV="1">
            <a:off x="8331079" y="1371914"/>
            <a:ext cx="556934" cy="2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23" idx="3"/>
            <a:endCxn id="33" idx="1"/>
          </p:cNvCxnSpPr>
          <p:nvPr/>
        </p:nvCxnSpPr>
        <p:spPr>
          <a:xfrm flipV="1">
            <a:off x="1836424" y="1376061"/>
            <a:ext cx="353246" cy="39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Ok Bağlayıcısı 84"/>
          <p:cNvCxnSpPr>
            <a:stCxn id="64" idx="1"/>
            <a:endCxn id="50" idx="3"/>
          </p:cNvCxnSpPr>
          <p:nvPr/>
        </p:nvCxnSpPr>
        <p:spPr>
          <a:xfrm flipH="1">
            <a:off x="8331079" y="1665308"/>
            <a:ext cx="556933" cy="2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Düz Ok Bağlayıcısı 87"/>
          <p:cNvCxnSpPr>
            <a:stCxn id="58" idx="1"/>
            <a:endCxn id="62" idx="3"/>
          </p:cNvCxnSpPr>
          <p:nvPr/>
        </p:nvCxnSpPr>
        <p:spPr>
          <a:xfrm flipH="1" flipV="1">
            <a:off x="10061822" y="1665308"/>
            <a:ext cx="263538" cy="25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üz Ok Bağlayıcısı 90"/>
          <p:cNvCxnSpPr>
            <a:stCxn id="52" idx="1"/>
            <a:endCxn id="44" idx="3"/>
          </p:cNvCxnSpPr>
          <p:nvPr/>
        </p:nvCxnSpPr>
        <p:spPr>
          <a:xfrm flipH="1" flipV="1">
            <a:off x="6715978" y="1652725"/>
            <a:ext cx="441291" cy="14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Düz Ok Bağlayıcısı 93"/>
          <p:cNvCxnSpPr>
            <a:stCxn id="46" idx="1"/>
            <a:endCxn id="38" idx="3"/>
          </p:cNvCxnSpPr>
          <p:nvPr/>
        </p:nvCxnSpPr>
        <p:spPr>
          <a:xfrm flipH="1">
            <a:off x="5022794" y="1652725"/>
            <a:ext cx="519374" cy="14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Düz Ok Bağlayıcısı 96"/>
          <p:cNvCxnSpPr>
            <a:stCxn id="40" idx="1"/>
            <a:endCxn id="32" idx="3"/>
          </p:cNvCxnSpPr>
          <p:nvPr/>
        </p:nvCxnSpPr>
        <p:spPr>
          <a:xfrm flipH="1">
            <a:off x="3363479" y="1667531"/>
            <a:ext cx="485505" cy="1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Ok Bağlayıcısı 99"/>
          <p:cNvCxnSpPr>
            <a:stCxn id="34" idx="1"/>
            <a:endCxn id="25" idx="3"/>
          </p:cNvCxnSpPr>
          <p:nvPr/>
        </p:nvCxnSpPr>
        <p:spPr>
          <a:xfrm flipH="1">
            <a:off x="1836424" y="1669455"/>
            <a:ext cx="353245" cy="39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 115"/>
          <p:cNvGrpSpPr/>
          <p:nvPr/>
        </p:nvGrpSpPr>
        <p:grpSpPr>
          <a:xfrm>
            <a:off x="3216782" y="4446085"/>
            <a:ext cx="587022" cy="587022"/>
            <a:chOff x="2923271" y="4374148"/>
            <a:chExt cx="587022" cy="587022"/>
          </a:xfrm>
        </p:grpSpPr>
        <p:sp>
          <p:nvSpPr>
            <p:cNvPr id="106" name="Dikdörtgen 105"/>
            <p:cNvSpPr/>
            <p:nvPr/>
          </p:nvSpPr>
          <p:spPr>
            <a:xfrm>
              <a:off x="2923271" y="4374148"/>
              <a:ext cx="587022" cy="58702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ikdörtgen 113"/>
            <p:cNvSpPr/>
            <p:nvPr/>
          </p:nvSpPr>
          <p:spPr>
            <a:xfrm>
              <a:off x="3083572" y="4404083"/>
              <a:ext cx="26642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800" b="0" cap="none" spc="0" dirty="0" smtClean="0">
                  <a:ln w="0"/>
                  <a:solidFill>
                    <a:schemeClr val="tx1"/>
                  </a:solidFill>
                </a:rPr>
                <a:t>l</a:t>
              </a:r>
              <a:endParaRPr lang="tr-TR" sz="28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6042787" y="4049064"/>
            <a:ext cx="587022" cy="587022"/>
            <a:chOff x="7744175" y="4560415"/>
            <a:chExt cx="587022" cy="587022"/>
          </a:xfrm>
        </p:grpSpPr>
        <p:sp>
          <p:nvSpPr>
            <p:cNvPr id="113" name="Dikdörtgen 112"/>
            <p:cNvSpPr/>
            <p:nvPr/>
          </p:nvSpPr>
          <p:spPr>
            <a:xfrm>
              <a:off x="7744175" y="4560415"/>
              <a:ext cx="587022" cy="58702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ikdörtgen 114"/>
            <p:cNvSpPr/>
            <p:nvPr/>
          </p:nvSpPr>
          <p:spPr>
            <a:xfrm>
              <a:off x="7882835" y="4592316"/>
              <a:ext cx="30970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800" b="0" cap="none" spc="0" dirty="0" smtClean="0">
                  <a:ln w="0"/>
                  <a:solidFill>
                    <a:schemeClr val="tx1"/>
                  </a:solidFill>
                </a:rPr>
                <a:t>r</a:t>
              </a:r>
              <a:endParaRPr lang="tr-TR" sz="28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Düz Ok Bağlayıcısı 119"/>
          <p:cNvCxnSpPr>
            <a:stCxn id="106" idx="0"/>
            <a:endCxn id="30" idx="2"/>
          </p:cNvCxnSpPr>
          <p:nvPr/>
        </p:nvCxnSpPr>
        <p:spPr>
          <a:xfrm flipH="1" flipV="1">
            <a:off x="2776575" y="1816386"/>
            <a:ext cx="733718" cy="2629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Ok Bağlayıcısı 122"/>
          <p:cNvCxnSpPr>
            <a:stCxn id="113" idx="0"/>
            <a:endCxn id="60" idx="2"/>
          </p:cNvCxnSpPr>
          <p:nvPr/>
        </p:nvCxnSpPr>
        <p:spPr>
          <a:xfrm flipV="1">
            <a:off x="6336298" y="1812239"/>
            <a:ext cx="3138620" cy="223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 139"/>
          <p:cNvGrpSpPr/>
          <p:nvPr/>
        </p:nvGrpSpPr>
        <p:grpSpPr>
          <a:xfrm>
            <a:off x="9257634" y="4349011"/>
            <a:ext cx="587022" cy="587022"/>
            <a:chOff x="2923271" y="4374148"/>
            <a:chExt cx="587022" cy="587022"/>
          </a:xfrm>
        </p:grpSpPr>
        <p:sp>
          <p:nvSpPr>
            <p:cNvPr id="141" name="Dikdörtgen 140"/>
            <p:cNvSpPr/>
            <p:nvPr/>
          </p:nvSpPr>
          <p:spPr>
            <a:xfrm>
              <a:off x="2923271" y="4374148"/>
              <a:ext cx="587022" cy="58702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Dikdörtgen 141"/>
            <p:cNvSpPr/>
            <p:nvPr/>
          </p:nvSpPr>
          <p:spPr>
            <a:xfrm>
              <a:off x="3081168" y="4404083"/>
              <a:ext cx="27122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800" b="0" cap="none" spc="0" dirty="0" smtClean="0">
                  <a:ln w="0"/>
                  <a:solidFill>
                    <a:schemeClr val="tx1"/>
                  </a:solidFill>
                </a:rPr>
                <a:t>j</a:t>
              </a:r>
              <a:endParaRPr lang="tr-TR" sz="28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Düz Ok Bağlayıcısı 142"/>
          <p:cNvCxnSpPr>
            <a:stCxn id="141" idx="0"/>
          </p:cNvCxnSpPr>
          <p:nvPr/>
        </p:nvCxnSpPr>
        <p:spPr>
          <a:xfrm flipH="1">
            <a:off x="7347318" y="4349011"/>
            <a:ext cx="2203827" cy="43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 146"/>
          <p:cNvGrpSpPr/>
          <p:nvPr/>
        </p:nvGrpSpPr>
        <p:grpSpPr>
          <a:xfrm>
            <a:off x="945046" y="4264641"/>
            <a:ext cx="587022" cy="587022"/>
            <a:chOff x="2923271" y="4374148"/>
            <a:chExt cx="587022" cy="587022"/>
          </a:xfrm>
        </p:grpSpPr>
        <p:sp>
          <p:nvSpPr>
            <p:cNvPr id="148" name="Dikdörtgen 147"/>
            <p:cNvSpPr/>
            <p:nvPr/>
          </p:nvSpPr>
          <p:spPr>
            <a:xfrm>
              <a:off x="2923271" y="4374148"/>
              <a:ext cx="587022" cy="58702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Dikdörtgen 148"/>
            <p:cNvSpPr/>
            <p:nvPr/>
          </p:nvSpPr>
          <p:spPr>
            <a:xfrm>
              <a:off x="3081168" y="4404083"/>
              <a:ext cx="27122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800" b="0" cap="none" spc="0" dirty="0" smtClean="0">
                  <a:ln w="0"/>
                  <a:solidFill>
                    <a:schemeClr val="tx1"/>
                  </a:solidFill>
                </a:rPr>
                <a:t>i</a:t>
              </a:r>
              <a:endParaRPr lang="tr-TR" sz="28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50" name="Düz Ok Bağlayıcısı 149"/>
          <p:cNvCxnSpPr>
            <a:stCxn id="148" idx="0"/>
          </p:cNvCxnSpPr>
          <p:nvPr/>
        </p:nvCxnSpPr>
        <p:spPr>
          <a:xfrm flipH="1" flipV="1">
            <a:off x="631305" y="3043462"/>
            <a:ext cx="607252" cy="1221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 156"/>
          <p:cNvGrpSpPr/>
          <p:nvPr/>
        </p:nvGrpSpPr>
        <p:grpSpPr>
          <a:xfrm>
            <a:off x="4164717" y="5869629"/>
            <a:ext cx="587022" cy="587022"/>
            <a:chOff x="7744175" y="4560415"/>
            <a:chExt cx="587022" cy="587022"/>
          </a:xfrm>
        </p:grpSpPr>
        <p:sp>
          <p:nvSpPr>
            <p:cNvPr id="158" name="Dikdörtgen 157"/>
            <p:cNvSpPr/>
            <p:nvPr/>
          </p:nvSpPr>
          <p:spPr>
            <a:xfrm>
              <a:off x="7744175" y="4560415"/>
              <a:ext cx="587022" cy="58702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ikdörtgen 158"/>
            <p:cNvSpPr/>
            <p:nvPr/>
          </p:nvSpPr>
          <p:spPr>
            <a:xfrm>
              <a:off x="7790661" y="4592316"/>
              <a:ext cx="4940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tr-TR" sz="2800" dirty="0" err="1" smtClean="0">
                  <a:ln w="0"/>
                </a:rPr>
                <a:t>tp</a:t>
              </a:r>
              <a:endParaRPr lang="tr-TR" sz="28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cxnSp>
        <p:nvCxnSpPr>
          <p:cNvPr id="160" name="Düz Ok Bağlayıcısı 159"/>
          <p:cNvCxnSpPr>
            <a:stCxn id="158" idx="0"/>
          </p:cNvCxnSpPr>
          <p:nvPr/>
        </p:nvCxnSpPr>
        <p:spPr>
          <a:xfrm>
            <a:off x="4458228" y="5869629"/>
            <a:ext cx="1364204" cy="1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 40"/>
          <p:cNvGrpSpPr/>
          <p:nvPr/>
        </p:nvGrpSpPr>
        <p:grpSpPr>
          <a:xfrm>
            <a:off x="5542168" y="1212634"/>
            <a:ext cx="1173810" cy="587022"/>
            <a:chOff x="1275817" y="1298222"/>
            <a:chExt cx="1760718" cy="880534"/>
          </a:xfrm>
        </p:grpSpPr>
        <p:sp>
          <p:nvSpPr>
            <p:cNvPr id="42" name="Dikdörtgen 41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up 34"/>
          <p:cNvGrpSpPr/>
          <p:nvPr/>
        </p:nvGrpSpPr>
        <p:grpSpPr>
          <a:xfrm>
            <a:off x="3848984" y="1227440"/>
            <a:ext cx="1173810" cy="587022"/>
            <a:chOff x="1275817" y="1298222"/>
            <a:chExt cx="1760718" cy="880534"/>
          </a:xfrm>
        </p:grpSpPr>
        <p:sp>
          <p:nvSpPr>
            <p:cNvPr id="36" name="Dikdörtgen 35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kdörtgen 38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kdörtgen 39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up 58"/>
          <p:cNvGrpSpPr/>
          <p:nvPr/>
        </p:nvGrpSpPr>
        <p:grpSpPr>
          <a:xfrm>
            <a:off x="8888012" y="1225217"/>
            <a:ext cx="1173810" cy="587022"/>
            <a:chOff x="1275817" y="1298222"/>
            <a:chExt cx="1760718" cy="880534"/>
          </a:xfrm>
        </p:grpSpPr>
        <p:sp>
          <p:nvSpPr>
            <p:cNvPr id="60" name="Dikdörtgen 59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up 52"/>
          <p:cNvGrpSpPr/>
          <p:nvPr/>
        </p:nvGrpSpPr>
        <p:grpSpPr>
          <a:xfrm>
            <a:off x="10325360" y="1251090"/>
            <a:ext cx="1173810" cy="587022"/>
            <a:chOff x="1275817" y="1298222"/>
            <a:chExt cx="1760718" cy="880534"/>
          </a:xfrm>
        </p:grpSpPr>
        <p:sp>
          <p:nvSpPr>
            <p:cNvPr id="54" name="Dikdörtgen 53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kdörtgen 54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kdörtgen 55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kdörtgen 56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kdörtgen 57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 28"/>
          <p:cNvGrpSpPr/>
          <p:nvPr/>
        </p:nvGrpSpPr>
        <p:grpSpPr>
          <a:xfrm>
            <a:off x="2189669" y="1229364"/>
            <a:ext cx="1173810" cy="587022"/>
            <a:chOff x="1275817" y="1298222"/>
            <a:chExt cx="1760718" cy="880534"/>
          </a:xfrm>
        </p:grpSpPr>
        <p:sp>
          <p:nvSpPr>
            <p:cNvPr id="30" name="Dikdörtgen 29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 27"/>
          <p:cNvGrpSpPr/>
          <p:nvPr/>
        </p:nvGrpSpPr>
        <p:grpSpPr>
          <a:xfrm>
            <a:off x="662614" y="1269129"/>
            <a:ext cx="1173810" cy="587022"/>
            <a:chOff x="1275817" y="1298222"/>
            <a:chExt cx="1760718" cy="880534"/>
          </a:xfrm>
        </p:grpSpPr>
        <p:sp>
          <p:nvSpPr>
            <p:cNvPr id="12" name="Dikdörtgen 11"/>
            <p:cNvSpPr/>
            <p:nvPr/>
          </p:nvSpPr>
          <p:spPr>
            <a:xfrm>
              <a:off x="1715910" y="1298222"/>
              <a:ext cx="880534" cy="880534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2596444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2596443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1275818" y="1298222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1275817" y="1738313"/>
              <a:ext cx="440091" cy="44009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Dikdörtgen 233"/>
          <p:cNvSpPr/>
          <p:nvPr/>
        </p:nvSpPr>
        <p:spPr>
          <a:xfrm>
            <a:off x="4267344" y="1201836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 smtClean="0">
                <a:ln w="0"/>
                <a:solidFill>
                  <a:schemeClr val="tx1"/>
                </a:solidFill>
              </a:rPr>
              <a:t>2</a:t>
            </a:r>
            <a:endParaRPr lang="tr-TR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35" name="Dikdörtgen 234"/>
          <p:cNvSpPr/>
          <p:nvPr/>
        </p:nvSpPr>
        <p:spPr>
          <a:xfrm>
            <a:off x="1068899" y="1310858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 smtClean="0">
                <a:ln w="0"/>
                <a:solidFill>
                  <a:schemeClr val="tx1"/>
                </a:solidFill>
              </a:rPr>
              <a:t>1</a:t>
            </a:r>
            <a:endParaRPr lang="tr-TR" sz="28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4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</Words>
  <Application>Microsoft Office PowerPoint</Application>
  <PresentationFormat>Geniş ekran</PresentationFormat>
  <Paragraphs>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14</cp:revision>
  <dcterms:created xsi:type="dcterms:W3CDTF">2021-01-18T18:38:33Z</dcterms:created>
  <dcterms:modified xsi:type="dcterms:W3CDTF">2021-01-18T23:21:04Z</dcterms:modified>
</cp:coreProperties>
</file>