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75" r:id="rId5"/>
    <p:sldId id="262" r:id="rId6"/>
    <p:sldId id="263" r:id="rId7"/>
    <p:sldId id="279" r:id="rId8"/>
    <p:sldId id="264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Kulim Park" panose="020B0604020202020204" charset="0"/>
      <p:regular r:id="rId16"/>
      <p:bold r:id="rId17"/>
      <p:italic r:id="rId18"/>
      <p:boldItalic r:id="rId19"/>
    </p:embeddedFont>
    <p:embeddedFont>
      <p:font typeface="Kulim Park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3A912A-F733-42B2-B052-0788590C0C39}">
  <a:tblStyle styleId="{CB3A912A-F733-42B2-B052-0788590C0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1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4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Home Lighting System</a:t>
            </a:r>
            <a:br>
              <a:rPr lang="en" dirty="0"/>
            </a:br>
            <a:r>
              <a:rPr lang="en" sz="1800" dirty="0">
                <a:solidFill>
                  <a:schemeClr val="accent3">
                    <a:lumMod val="75000"/>
                  </a:schemeClr>
                </a:solidFill>
              </a:rPr>
              <a:t>Team 22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457199" y="1592600"/>
            <a:ext cx="5782235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did we do?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Demo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are we going to do? </a:t>
            </a:r>
            <a:endParaRPr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2"/>
          </p:nvPr>
        </p:nvSpPr>
        <p:spPr>
          <a:xfrm>
            <a:off x="457200" y="4092075"/>
            <a:ext cx="6412800" cy="49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1" name="Google Shape;181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we do?</a:t>
            </a:r>
            <a:endParaRPr dirty="0"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User Interface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Deployed project on Raspberry Pi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Established LED strip connection with PI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38220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User Interface </a:t>
            </a:r>
          </a:p>
          <a:p>
            <a:pPr marL="285750" indent="-285750"/>
            <a:r>
              <a:rPr lang="en-US" sz="1800" dirty="0"/>
              <a:t>Mobile app</a:t>
            </a:r>
          </a:p>
          <a:p>
            <a:pPr marL="285750" indent="-285750"/>
            <a:r>
              <a:rPr lang="en-US" sz="1800" dirty="0"/>
              <a:t>User friendly </a:t>
            </a:r>
          </a:p>
          <a:p>
            <a:pPr marL="285750" indent="-285750"/>
            <a:r>
              <a:rPr lang="en-US" sz="1800" dirty="0"/>
              <a:t>Responsive</a:t>
            </a:r>
          </a:p>
          <a:p>
            <a:pPr marL="285750" indent="-285750"/>
            <a:r>
              <a:rPr lang="en-US" sz="1800" dirty="0"/>
              <a:t>Consistent </a:t>
            </a:r>
          </a:p>
          <a:p>
            <a:pPr marL="285750" indent="-285750"/>
            <a:r>
              <a:rPr lang="en-US" sz="1800" dirty="0"/>
              <a:t>Intuitive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349" name="Google Shape;349;p33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 dirty="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50" name="Google Shape;35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51" name="Google Shape;351;p33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352" name="Google Shape;352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AFB850-2D65-4E5F-873B-403CA30A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61" y="785788"/>
            <a:ext cx="2007300" cy="3562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ctrTitle" idx="4294967295"/>
          </p:nvPr>
        </p:nvSpPr>
        <p:spPr>
          <a:xfrm>
            <a:off x="2404575" y="2644150"/>
            <a:ext cx="4334400" cy="784800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DEMO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4801918" y="2397498"/>
            <a:ext cx="255593" cy="2440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4484596" y="1027067"/>
            <a:ext cx="1094956" cy="1095228"/>
            <a:chOff x="6654650" y="3665275"/>
            <a:chExt cx="409100" cy="409125"/>
          </a:xfrm>
        </p:grpSpPr>
        <p:sp>
          <p:nvSpPr>
            <p:cNvPr id="194" name="Google Shape;194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" name="Google Shape;196;p20"/>
          <p:cNvGrpSpPr/>
          <p:nvPr/>
        </p:nvGrpSpPr>
        <p:grpSpPr>
          <a:xfrm rot="1057000">
            <a:off x="3429567" y="1888291"/>
            <a:ext cx="723436" cy="723492"/>
            <a:chOff x="570875" y="4322250"/>
            <a:chExt cx="443300" cy="443325"/>
          </a:xfrm>
        </p:grpSpPr>
        <p:sp>
          <p:nvSpPr>
            <p:cNvPr id="197" name="Google Shape;197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0"/>
          <p:cNvSpPr/>
          <p:nvPr/>
        </p:nvSpPr>
        <p:spPr>
          <a:xfrm rot="2466570">
            <a:off x="3510625" y="1239359"/>
            <a:ext cx="355107" cy="339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 rot="-1609390">
            <a:off x="4029945" y="1452685"/>
            <a:ext cx="255567" cy="243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2926158">
            <a:off x="5579395" y="1646000"/>
            <a:ext cx="191399" cy="182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-1609432">
            <a:off x="4512553" y="969735"/>
            <a:ext cx="172415" cy="1646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802406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b="1" dirty="0"/>
              <a:t>Installed Tomcat server </a:t>
            </a:r>
          </a:p>
          <a:p>
            <a:pPr marL="342900" indent="-342900"/>
            <a:r>
              <a:rPr lang="en-US" b="1" dirty="0"/>
              <a:t>Deployed project in IntelliJ </a:t>
            </a:r>
          </a:p>
          <a:p>
            <a:pPr marL="342900" indent="-342900"/>
            <a:r>
              <a:rPr lang="en-US" b="1" dirty="0"/>
              <a:t>Run the project locally on Raspberry pi </a:t>
            </a:r>
            <a:endParaRPr b="1" dirty="0"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on Raspberry PI </a:t>
            </a:r>
            <a:endParaRPr dirty="0"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ctrTitle" idx="4294967295"/>
          </p:nvPr>
        </p:nvSpPr>
        <p:spPr>
          <a:xfrm>
            <a:off x="2404575" y="2644150"/>
            <a:ext cx="4334400" cy="784800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LED STRIP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4801918" y="2397498"/>
            <a:ext cx="255593" cy="2440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4484596" y="1027067"/>
            <a:ext cx="1094956" cy="1095228"/>
            <a:chOff x="6654650" y="3665275"/>
            <a:chExt cx="409100" cy="409125"/>
          </a:xfrm>
        </p:grpSpPr>
        <p:sp>
          <p:nvSpPr>
            <p:cNvPr id="194" name="Google Shape;194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" name="Google Shape;196;p20"/>
          <p:cNvGrpSpPr/>
          <p:nvPr/>
        </p:nvGrpSpPr>
        <p:grpSpPr>
          <a:xfrm rot="1057000">
            <a:off x="3429567" y="1888291"/>
            <a:ext cx="723436" cy="723492"/>
            <a:chOff x="570875" y="4322250"/>
            <a:chExt cx="443300" cy="443325"/>
          </a:xfrm>
        </p:grpSpPr>
        <p:sp>
          <p:nvSpPr>
            <p:cNvPr id="197" name="Google Shape;197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0"/>
          <p:cNvSpPr/>
          <p:nvPr/>
        </p:nvSpPr>
        <p:spPr>
          <a:xfrm rot="2466570">
            <a:off x="3510625" y="1239359"/>
            <a:ext cx="355107" cy="339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 rot="-1609390">
            <a:off x="4029945" y="1452685"/>
            <a:ext cx="255567" cy="243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2926158">
            <a:off x="5579395" y="1646000"/>
            <a:ext cx="191399" cy="182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-1609432">
            <a:off x="4512553" y="969735"/>
            <a:ext cx="172415" cy="1646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03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we going to do?</a:t>
            </a:r>
            <a:endParaRPr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950324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" sz="2400" dirty="0"/>
              <a:t>Establish data flow between LED strip and UI </a:t>
            </a:r>
          </a:p>
          <a:p>
            <a:pPr marL="285750" indent="-285750"/>
            <a:r>
              <a:rPr lang="en" sz="2400" dirty="0"/>
              <a:t>To light up LED Strip with Java code </a:t>
            </a:r>
          </a:p>
          <a:p>
            <a:pPr marL="285750" indent="-285750"/>
            <a:r>
              <a:rPr lang="en" sz="2400" dirty="0"/>
              <a:t>Integrating UI for user settings, ldr data, screen extension </a:t>
            </a: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endParaRPr sz="1400" dirty="0"/>
          </a:p>
        </p:txBody>
      </p:sp>
      <p:sp>
        <p:nvSpPr>
          <p:cNvPr id="227" name="Google Shape;22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28" name="Google Shape;228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29" name="Google Shape;229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85" name="Google Shape;385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86" name="Google Shape;386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4213974" y="1183225"/>
            <a:ext cx="716103" cy="6428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122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Kulim Park</vt:lpstr>
      <vt:lpstr>Kulim Park Light</vt:lpstr>
      <vt:lpstr>Calibri</vt:lpstr>
      <vt:lpstr>Arial</vt:lpstr>
      <vt:lpstr>Volumnia template</vt:lpstr>
      <vt:lpstr>Smart Home Lighting System Team 22</vt:lpstr>
      <vt:lpstr>Overview</vt:lpstr>
      <vt:lpstr>What did we do?</vt:lpstr>
      <vt:lpstr>PowerPoint Presentation</vt:lpstr>
      <vt:lpstr>DEMO</vt:lpstr>
      <vt:lpstr>Project on Raspberry PI </vt:lpstr>
      <vt:lpstr>LED STRIP </vt:lpstr>
      <vt:lpstr>What are we going to do?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Lighting System Team 22</dc:title>
  <cp:lastModifiedBy>Solovyeva, O. (Lola, Student B-CS)</cp:lastModifiedBy>
  <cp:revision>11</cp:revision>
  <dcterms:modified xsi:type="dcterms:W3CDTF">2020-10-15T15:30:30Z</dcterms:modified>
</cp:coreProperties>
</file>