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74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ngtree-simple-red-shading-background-illustration-design-backgroundscience-and-technologyred-image_705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153"/>
            <a:ext cx="9144000" cy="2387600"/>
          </a:xfrm>
        </p:spPr>
        <p:txBody>
          <a:bodyPr/>
          <a:lstStyle/>
          <a:p>
            <a:r>
              <a:rPr lang="tr-TR" altLang="en-US" sz="6000" dirty="0">
                <a:solidFill>
                  <a:schemeClr val="bg1"/>
                </a:solidFill>
              </a:rPr>
              <a:t>Acil Yardımcım</a:t>
            </a:r>
            <a:endParaRPr lang="tr-TR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pic>
        <p:nvPicPr>
          <p:cNvPr id="2" name="Content Placeholder 1" descr="WhatsApp Image 2022-03-27 at 12.02.5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92960" y="1351915"/>
            <a:ext cx="7802880" cy="41541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327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175193"/>
            <a:ext cx="10972800" cy="1143000"/>
          </a:xfrm>
        </p:spPr>
        <p:txBody>
          <a:bodyPr/>
          <a:p>
            <a:r>
              <a:rPr lang="tr-TR" altLang="en-US" sz="4800" b="1">
                <a:solidFill>
                  <a:schemeClr val="bg1"/>
                </a:solidFill>
              </a:rPr>
              <a:t>Teşekkürler</a:t>
            </a:r>
            <a:endParaRPr lang="tr-TR" altLang="en-US" sz="48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609600" y="158432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tr-TR" altLang="en-US" b="1">
                <a:solidFill>
                  <a:schemeClr val="bg1"/>
                </a:solidFill>
              </a:rPr>
              <a:t>PROJEMİZ</a:t>
            </a:r>
            <a:endParaRPr lang="tr-TR" altLang="en-US" b="1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609600" y="1939925"/>
            <a:ext cx="10972800" cy="41706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>
                <a:solidFill>
                  <a:schemeClr val="bg1"/>
                </a:solidFill>
              </a:rPr>
              <a:t>İnsanların acil durum anında kolaylıkla kullanabileceği hayat kurtarıcı bir mobil uygulamadır. </a:t>
            </a:r>
            <a:endParaRPr lang="tr-TR" altLang="en-US">
              <a:solidFill>
                <a:schemeClr val="bg1"/>
              </a:solidFill>
            </a:endParaRPr>
          </a:p>
          <a:p>
            <a:endParaRPr lang="tr-TR" altLang="en-US">
              <a:solidFill>
                <a:schemeClr val="bg1"/>
              </a:solidFill>
            </a:endParaRPr>
          </a:p>
          <a:p>
            <a:r>
              <a:rPr lang="tr-TR" altLang="en-US">
                <a:solidFill>
                  <a:schemeClr val="bg1"/>
                </a:solidFill>
              </a:rPr>
              <a:t>Sel, yangın, deprem gibi doğal afetler ve günlük hayatta başımıza gelebilecek kötü olaylara karşı cebimizde bulunan ve bize güven sağlayan bir uygulamadır.</a:t>
            </a:r>
            <a:endParaRPr lang="tr-T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327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10235" y="84264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altLang="en-US" b="1">
                <a:solidFill>
                  <a:schemeClr val="bg1"/>
                </a:solidFill>
                <a:sym typeface="+mn-ea"/>
              </a:rPr>
              <a:t>PROJEMİZİN YENİLİKÇİ YÖNLERİ</a:t>
            </a:r>
            <a:endParaRPr lang="tr-TR" altLang="en-US" b="1">
              <a:solidFill>
                <a:schemeClr val="bg1"/>
              </a:solidFill>
              <a:sym typeface="+mn-ea"/>
            </a:endParaRPr>
          </a:p>
          <a:p>
            <a:r>
              <a:rPr lang="tr-TR" altLang="en-US" sz="2800">
                <a:solidFill>
                  <a:schemeClr val="bg1"/>
                </a:solidFill>
                <a:sym typeface="+mn-ea"/>
              </a:rPr>
              <a:t>Tek bir alana yönelmek yerine kadına, çocuğa yönelik saldırılar ve doğal afet gibi birden fazla durumu kapsar.</a:t>
            </a:r>
            <a:endParaRPr lang="tr-TR" altLang="en-US" sz="2800">
              <a:solidFill>
                <a:schemeClr val="bg1"/>
              </a:solidFill>
              <a:sym typeface="+mn-ea"/>
            </a:endParaRPr>
          </a:p>
          <a:p>
            <a:endParaRPr lang="tr-TR" altLang="en-US" sz="2800">
              <a:solidFill>
                <a:schemeClr val="bg1"/>
              </a:solidFill>
              <a:sym typeface="+mn-ea"/>
            </a:endParaRPr>
          </a:p>
          <a:p>
            <a:r>
              <a:rPr lang="tr-TR" altLang="en-US" sz="2800">
                <a:solidFill>
                  <a:schemeClr val="bg1"/>
                </a:solidFill>
                <a:sym typeface="+mn-ea"/>
              </a:rPr>
              <a:t>Acil durum esnasında en yakındaki güvenli bölgeyi hesaplayıp rotalama işlemini gerçekleştirir.</a:t>
            </a:r>
            <a:endParaRPr lang="tr-TR" altLang="en-US" sz="2800">
              <a:solidFill>
                <a:schemeClr val="bg1"/>
              </a:solidFill>
              <a:sym typeface="+mn-ea"/>
            </a:endParaRPr>
          </a:p>
          <a:p>
            <a:endParaRPr lang="tr-TR" altLang="en-US" sz="2800">
              <a:solidFill>
                <a:schemeClr val="bg1"/>
              </a:solidFill>
              <a:sym typeface="+mn-ea"/>
            </a:endParaRPr>
          </a:p>
          <a:p>
            <a:r>
              <a:rPr lang="tr-TR" altLang="en-US" sz="2800">
                <a:solidFill>
                  <a:schemeClr val="bg1"/>
                </a:solidFill>
                <a:sym typeface="+mn-ea"/>
              </a:rPr>
              <a:t>Acil durumlar hakkında kısa ama hayat kurtarıcı bilgiler verir.</a:t>
            </a:r>
            <a:endParaRPr lang="tr-TR" alt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10235" y="84264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alt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9" name="Content Placeholder 8" descr="WhatsApp Image 2022-03-27 at 11.20.2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7830" y="694055"/>
            <a:ext cx="3099435" cy="5069840"/>
          </a:xfrm>
          <a:prstGeom prst="rect">
            <a:avLst/>
          </a:prstGeom>
        </p:spPr>
      </p:pic>
      <p:pic>
        <p:nvPicPr>
          <p:cNvPr id="13" name="Picture 12" descr="WhatsApp Image 2022-03-27 at 11.19.03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65" y="694055"/>
            <a:ext cx="3099435" cy="506984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4449445" y="2338070"/>
            <a:ext cx="3121660" cy="92773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/>
        </p:nvSpPr>
        <p:spPr>
          <a:xfrm>
            <a:off x="609600" y="158432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altLang="en-US"/>
          </a:p>
        </p:txBody>
      </p:sp>
      <p:pic>
        <p:nvPicPr>
          <p:cNvPr id="12" name="Content Placeholder 11" descr="WhatsApp Image 2022-03-27 at 11.19.0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57910" y="1165860"/>
            <a:ext cx="2613660" cy="4526280"/>
          </a:xfrm>
          <a:prstGeom prst="rect">
            <a:avLst/>
          </a:prstGeom>
        </p:spPr>
      </p:pic>
      <p:pic>
        <p:nvPicPr>
          <p:cNvPr id="8" name="Picture 7" descr="WhatsApp Image 2022-03-27 at 11.20.24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95" y="1165860"/>
            <a:ext cx="6969125" cy="45262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950845" y="2693670"/>
            <a:ext cx="2132330" cy="572135"/>
          </a:xfrm>
          <a:prstGeom prst="straightConnector1">
            <a:avLst/>
          </a:prstGeom>
          <a:ln w="508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3270" cy="6858000"/>
          </a:xfrm>
          <a:prstGeom prst="rect">
            <a:avLst/>
          </a:prstGeom>
        </p:spPr>
      </p:pic>
      <p:pic>
        <p:nvPicPr>
          <p:cNvPr id="2" name="Picture 1" descr="WhatsApp Image 2022-03-27 at 10.34.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572770"/>
            <a:ext cx="10944225" cy="5497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" y="0"/>
            <a:ext cx="12193270" cy="6858000"/>
          </a:xfrm>
          <a:prstGeom prst="rect">
            <a:avLst/>
          </a:prstGeom>
        </p:spPr>
      </p:pic>
      <p:pic>
        <p:nvPicPr>
          <p:cNvPr id="2" name="Picture 1" descr="WhatsApp Image 2022-03-27 at 10.34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217170"/>
            <a:ext cx="11589385" cy="6222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3270" cy="6858000"/>
          </a:xfrm>
          <a:prstGeom prst="rect">
            <a:avLst/>
          </a:prstGeom>
        </p:spPr>
      </p:pic>
      <p:pic>
        <p:nvPicPr>
          <p:cNvPr id="2" name="Picture 1" descr="WhatsApp Image 2022-03-27 at 10.34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367030"/>
            <a:ext cx="10563860" cy="6125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pngtree-simple-red-shading-background-illustration-design-backgroundscience-and-technologyred-image_7051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  <p:pic>
        <p:nvPicPr>
          <p:cNvPr id="6" name="Picture 5" descr="e78cf677-7912-43f7-861f-ebe7afa383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854325"/>
            <a:ext cx="11007725" cy="917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Presentation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Acil Yardımcım</vt:lpstr>
      <vt:lpstr>PROJEMİZ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Teşekkürler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Acil Yardımcım</dc:title>
  <dc:creator/>
  <cp:lastModifiedBy>Hilal</cp:lastModifiedBy>
  <cp:revision>4</cp:revision>
  <dcterms:created xsi:type="dcterms:W3CDTF">2022-03-27T08:49:00Z</dcterms:created>
  <dcterms:modified xsi:type="dcterms:W3CDTF">2022-03-27T09:07:31Z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4F7B580C166041AE82EDF02FE79EF5FA</vt:lpwstr>
  </property>
  <property fmtid="{D5CDD505-2E9C-101B-9397-08002B2CF9AE}" pid="3" name="KSOProductBuildVer">
    <vt:lpwstr>1033-11.2.0.11042</vt:lpwstr>
  </property>
</Properties>
</file>