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tree-simple-red-shading-background-illustration-design-backgroundscience-and-technologyred-image_70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153"/>
            <a:ext cx="9144000" cy="2387600"/>
          </a:xfrm>
        </p:spPr>
        <p:txBody>
          <a:bodyPr/>
          <a:lstStyle/>
          <a:p>
            <a:r>
              <a:rPr lang="tr-TR" altLang="en-US" sz="6000" dirty="0">
                <a:solidFill>
                  <a:schemeClr val="bg1"/>
                </a:solidFill>
              </a:rPr>
              <a:t>Acil Yardımcım</a:t>
            </a:r>
            <a:endParaRPr lang="tr-TR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175193"/>
            <a:ext cx="10972800" cy="1143000"/>
          </a:xfrm>
        </p:spPr>
        <p:txBody>
          <a:bodyPr/>
          <a:p>
            <a:r>
              <a:rPr lang="tr-TR" altLang="en-US" sz="4800" b="1">
                <a:solidFill>
                  <a:schemeClr val="bg1"/>
                </a:solidFill>
              </a:rPr>
              <a:t>Teşekkürler</a:t>
            </a:r>
            <a:endParaRPr lang="tr-TR" alt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1584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 b="1">
                <a:solidFill>
                  <a:schemeClr val="bg1"/>
                </a:solidFill>
              </a:rPr>
              <a:t>PROJEMİZ</a:t>
            </a:r>
            <a:endParaRPr lang="tr-TR" altLang="en-US" b="1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09600" y="1939925"/>
            <a:ext cx="10972800" cy="41706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>
                <a:solidFill>
                  <a:schemeClr val="bg1"/>
                </a:solidFill>
              </a:rPr>
              <a:t>İnsanların acil durum anında kolaylıkla kullanabileceği hayat kurtarıcı bir mobil uygulamadır. </a:t>
            </a:r>
            <a:endParaRPr lang="tr-TR" altLang="en-US">
              <a:solidFill>
                <a:schemeClr val="bg1"/>
              </a:solidFill>
            </a:endParaRPr>
          </a:p>
          <a:p>
            <a:endParaRPr lang="tr-TR" altLang="en-US">
              <a:solidFill>
                <a:schemeClr val="bg1"/>
              </a:solidFill>
            </a:endParaRPr>
          </a:p>
          <a:p>
            <a:r>
              <a:rPr lang="tr-TR" altLang="en-US">
                <a:solidFill>
                  <a:schemeClr val="bg1"/>
                </a:solidFill>
              </a:rPr>
              <a:t>Sel, yangın, deprem gibi doğal afetler ve günlük hayatta başımıza gelebilecek kötü olaylara karşı cebimizde bulunan ve bize güven sağlayan bir uygulamadır.</a:t>
            </a:r>
            <a:endParaRPr lang="tr-T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0235" y="84264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en-US" b="1">
                <a:solidFill>
                  <a:schemeClr val="bg1"/>
                </a:solidFill>
                <a:sym typeface="+mn-ea"/>
              </a:rPr>
              <a:t>PROJEMİZİN YENİLİKÇİ YÖNLERİ</a:t>
            </a:r>
            <a:endParaRPr lang="tr-TR" altLang="en-US" b="1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Tek bir alana yönelmek yerine kadına, çocuğa yönelik saldırılar ve doğal afet gibi birden fazla durumu kapsar.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Acil durum esnasında en yakındaki güvenli bölgeyi hesaplayıp rotalama işlemini gerçekleştirir.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Acil durumlar hakkında kısa ama hayat kurtarıcı bilgiler verir.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0235" y="84264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Content Placeholder 8" descr="WhatsApp Image 2022-03-27 at 11.20.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830" y="694055"/>
            <a:ext cx="3099435" cy="5069840"/>
          </a:xfrm>
          <a:prstGeom prst="rect">
            <a:avLst/>
          </a:prstGeom>
        </p:spPr>
      </p:pic>
      <p:pic>
        <p:nvPicPr>
          <p:cNvPr id="13" name="Picture 12" descr="WhatsApp Image 2022-03-27 at 11.19.03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5" y="694055"/>
            <a:ext cx="3099435" cy="506984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449445" y="2338070"/>
            <a:ext cx="3121660" cy="92773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1584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altLang="en-US"/>
          </a:p>
        </p:txBody>
      </p:sp>
      <p:pic>
        <p:nvPicPr>
          <p:cNvPr id="12" name="Content Placeholder 11" descr="WhatsApp Image 2022-03-27 at 11.19.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7910" y="1165860"/>
            <a:ext cx="2613660" cy="4526280"/>
          </a:xfrm>
          <a:prstGeom prst="rect">
            <a:avLst/>
          </a:prstGeom>
        </p:spPr>
      </p:pic>
      <p:pic>
        <p:nvPicPr>
          <p:cNvPr id="8" name="Picture 7" descr="WhatsApp Image 2022-03-27 at 11.20.24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95" y="1165860"/>
            <a:ext cx="6969125" cy="45262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950845" y="2693670"/>
            <a:ext cx="2132330" cy="57213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572770"/>
            <a:ext cx="10944225" cy="549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17170"/>
            <a:ext cx="11589385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367030"/>
            <a:ext cx="10563860" cy="6125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2" name="Content Placeholder 1" descr="WhatsApp Image 2022-03-27 at 12.02.5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2960" y="1351915"/>
            <a:ext cx="7802880" cy="4154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Acil Yardımcım</vt:lpstr>
      <vt:lpstr>PROJEMİZ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Teşekkürler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Acil Yardımcım</dc:title>
  <dc:creator/>
  <cp:lastModifiedBy>Hilal</cp:lastModifiedBy>
  <cp:revision>3</cp:revision>
  <dcterms:created xsi:type="dcterms:W3CDTF">2022-03-27T08:49:00Z</dcterms:created>
  <dcterms:modified xsi:type="dcterms:W3CDTF">2022-03-27T09:04:24Z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4F7B580C166041AE82EDF02FE79EF5FA</vt:lpwstr>
  </property>
  <property fmtid="{D5CDD505-2E9C-101B-9397-08002B2CF9AE}" pid="3" name="KSOProductBuildVer">
    <vt:lpwstr>1033-11.2.0.11042</vt:lpwstr>
  </property>
</Properties>
</file>