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3A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F290D-2C36-41E3-9F1E-76A3F9828662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05036-2332-42FD-9A9E-E395561D75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068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05036-2332-42FD-9A9E-E395561D75C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5562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0D16-0DC2-4CAE-BF43-6E504EE57955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FA9A5-02A2-4428-B239-8B12912AD2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47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0D16-0DC2-4CAE-BF43-6E504EE57955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FA9A5-02A2-4428-B239-8B12912AD2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091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0D16-0DC2-4CAE-BF43-6E504EE57955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FA9A5-02A2-4428-B239-8B12912AD2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53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0D16-0DC2-4CAE-BF43-6E504EE57955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FA9A5-02A2-4428-B239-8B12912AD2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35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0D16-0DC2-4CAE-BF43-6E504EE57955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FA9A5-02A2-4428-B239-8B12912AD2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50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0D16-0DC2-4CAE-BF43-6E504EE57955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FA9A5-02A2-4428-B239-8B12912AD2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562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0D16-0DC2-4CAE-BF43-6E504EE57955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FA9A5-02A2-4428-B239-8B12912AD2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394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0D16-0DC2-4CAE-BF43-6E504EE57955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FA9A5-02A2-4428-B239-8B12912AD2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422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0D16-0DC2-4CAE-BF43-6E504EE57955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FA9A5-02A2-4428-B239-8B12912AD2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06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0D16-0DC2-4CAE-BF43-6E504EE57955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FA9A5-02A2-4428-B239-8B12912AD2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100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0D16-0DC2-4CAE-BF43-6E504EE57955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FA9A5-02A2-4428-B239-8B12912AD2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206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" y="366"/>
            <a:ext cx="12190699" cy="685726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20D16-0DC2-4CAE-BF43-6E504EE57955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FA9A5-02A2-4428-B239-8B12912AD2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806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slide" Target="slide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1454" y="1588355"/>
            <a:ext cx="10363200" cy="2387600"/>
          </a:xfrm>
        </p:spPr>
        <p:txBody>
          <a:bodyPr/>
          <a:lstStyle/>
          <a:p>
            <a:r>
              <a:rPr lang="ru-RU" dirty="0" smtClean="0">
                <a:latin typeface="Arial (Заголовки)"/>
              </a:rPr>
              <a:t>Дистрибутивы </a:t>
            </a:r>
            <a:r>
              <a:rPr lang="en-US" dirty="0" smtClean="0">
                <a:latin typeface="Arial (Заголовки)"/>
              </a:rPr>
              <a:t>Linux</a:t>
            </a:r>
            <a:endParaRPr lang="ru-RU" dirty="0">
              <a:latin typeface="Arial (Заголовки)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411914" y="6269764"/>
            <a:ext cx="5093677" cy="922344"/>
          </a:xfrm>
        </p:spPr>
        <p:txBody>
          <a:bodyPr>
            <a:normAutofit/>
          </a:bodyPr>
          <a:lstStyle/>
          <a:p>
            <a:r>
              <a:rPr lang="ru-RU" sz="1600" dirty="0" err="1" smtClean="0"/>
              <a:t>Можин</a:t>
            </a:r>
            <a:r>
              <a:rPr lang="ru-RU" sz="1600" dirty="0" smtClean="0"/>
              <a:t>, Насыров, </a:t>
            </a:r>
            <a:r>
              <a:rPr lang="ru-RU" sz="1600" dirty="0" err="1" smtClean="0"/>
              <a:t>Гарадажаев</a:t>
            </a:r>
            <a:r>
              <a:rPr lang="ru-RU" sz="1600" dirty="0" smtClean="0"/>
              <a:t> ПКС 1-19</a:t>
            </a:r>
            <a:endParaRPr lang="ru-RU" sz="1600" dirty="0"/>
          </a:p>
        </p:txBody>
      </p:sp>
      <p:sp>
        <p:nvSpPr>
          <p:cNvPr id="7" name="Стрелка вправо 6">
            <a:hlinkClick r:id="rId3" action="ppaction://hlinksldjump"/>
          </p:cNvPr>
          <p:cNvSpPr/>
          <p:nvPr/>
        </p:nvSpPr>
        <p:spPr>
          <a:xfrm>
            <a:off x="619941" y="6041164"/>
            <a:ext cx="923026" cy="457200"/>
          </a:xfrm>
          <a:prstGeom prst="rightArrow">
            <a:avLst/>
          </a:prstGeom>
          <a:solidFill>
            <a:srgbClr val="123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878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1049" y="1085834"/>
            <a:ext cx="10515600" cy="1325563"/>
          </a:xfrm>
        </p:spPr>
        <p:txBody>
          <a:bodyPr>
            <a:noAutofit/>
          </a:bodyPr>
          <a:lstStyle/>
          <a:p>
            <a:r>
              <a:rPr lang="ru-RU" sz="3600" dirty="0" smtClean="0"/>
              <a:t>Открыта, но маскируется. Какой дистрибутив?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884" y="2218247"/>
            <a:ext cx="2200663" cy="220066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217" y="2086322"/>
            <a:ext cx="3814998" cy="269708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897" y="4177553"/>
            <a:ext cx="3658635" cy="2439090"/>
          </a:xfrm>
          <a:prstGeom prst="rect">
            <a:avLst/>
          </a:prstGeom>
        </p:spPr>
      </p:pic>
      <p:pic>
        <p:nvPicPr>
          <p:cNvPr id="8" name="Рисунок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202" y="4601718"/>
            <a:ext cx="2545216" cy="159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2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7998" y="1013197"/>
            <a:ext cx="10515600" cy="1325563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Я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 смог настроить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Debian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Так с Южно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Африканского переводится дистрибутив…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884" y="2218247"/>
            <a:ext cx="2200663" cy="2200663"/>
          </a:xfrm>
          <a:prstGeom prst="rect">
            <a:avLst/>
          </a:prstGeom>
        </p:spPr>
      </p:pic>
      <p:pic>
        <p:nvPicPr>
          <p:cNvPr id="8" name="Рисунок 7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217" y="2086322"/>
            <a:ext cx="3814998" cy="269708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897" y="4177553"/>
            <a:ext cx="3658635" cy="243909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202" y="4601718"/>
            <a:ext cx="2545216" cy="159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0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2055" y="1002436"/>
            <a:ext cx="10515600" cy="1325563"/>
          </a:xfrm>
        </p:spPr>
        <p:txBody>
          <a:bodyPr>
            <a:noAutofit/>
          </a:bodyPr>
          <a:lstStyle/>
          <a:p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Название этого дистрибутива женский род имени мальчика из мультфильма «Простоквашино»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884" y="2218247"/>
            <a:ext cx="2200663" cy="220066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217" y="2086322"/>
            <a:ext cx="3814998" cy="269708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897" y="4177553"/>
            <a:ext cx="3658635" cy="243909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202" y="4601718"/>
            <a:ext cx="2545216" cy="159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82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2054" y="931511"/>
            <a:ext cx="10515600" cy="1325563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Логотип этого дистрибутива выглядит как огненная спираль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884" y="2218247"/>
            <a:ext cx="2200663" cy="220066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217" y="2086322"/>
            <a:ext cx="3814998" cy="2697085"/>
          </a:xfrm>
          <a:prstGeom prst="rect">
            <a:avLst/>
          </a:prstGeom>
        </p:spPr>
      </p:pic>
      <p:pic>
        <p:nvPicPr>
          <p:cNvPr id="5" name="Рисунок 4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897" y="4177553"/>
            <a:ext cx="3658635" cy="243909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202" y="4601718"/>
            <a:ext cx="2545216" cy="159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71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6635" y="794617"/>
            <a:ext cx="10515600" cy="3237055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Молодец ты прошел этот супер мега тест!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Хочешь пройти еще раз?</a:t>
            </a:r>
            <a:endParaRPr 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>
            <a:hlinkClick r:id="rId2" action="ppaction://hlinksldjump"/>
          </p:cNvPr>
          <p:cNvSpPr/>
          <p:nvPr/>
        </p:nvSpPr>
        <p:spPr>
          <a:xfrm>
            <a:off x="1676400" y="3255817"/>
            <a:ext cx="2964873" cy="775855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Да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>
            <a:hlinkClick r:id="rId3" action="ppaction://hlinksldjump"/>
          </p:cNvPr>
          <p:cNvSpPr/>
          <p:nvPr/>
        </p:nvSpPr>
        <p:spPr>
          <a:xfrm>
            <a:off x="6494317" y="3255817"/>
            <a:ext cx="2964873" cy="775855"/>
          </a:xfrm>
          <a:prstGeom prst="rect">
            <a:avLst/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Нет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20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37659" y="2884923"/>
            <a:ext cx="10515600" cy="1325563"/>
          </a:xfrm>
        </p:spPr>
        <p:txBody>
          <a:bodyPr/>
          <a:lstStyle/>
          <a:p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Ну ладно, пока(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Стрелка вправо 2">
            <a:hlinkClick r:id="rId2" action="ppaction://hlinksldjump"/>
          </p:cNvPr>
          <p:cNvSpPr/>
          <p:nvPr/>
        </p:nvSpPr>
        <p:spPr>
          <a:xfrm rot="10800000">
            <a:off x="619941" y="6041164"/>
            <a:ext cx="923026" cy="457200"/>
          </a:xfrm>
          <a:prstGeom prst="rightArrow">
            <a:avLst/>
          </a:prstGeom>
          <a:solidFill>
            <a:srgbClr val="123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31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base.com-852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powerpointbase.com-852</Template>
  <TotalTime>82</TotalTime>
  <Words>64</Words>
  <Application>Microsoft Office PowerPoint</Application>
  <PresentationFormat>Широкоэкранный</PresentationFormat>
  <Paragraphs>11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Arial (Заголовки)</vt:lpstr>
      <vt:lpstr>Calibri</vt:lpstr>
      <vt:lpstr>Calibri Light</vt:lpstr>
      <vt:lpstr>powerpointbase.com-852</vt:lpstr>
      <vt:lpstr>Дистрибутивы Linux</vt:lpstr>
      <vt:lpstr>Открыта, но маскируется. Какой дистрибутив?</vt:lpstr>
      <vt:lpstr>Я не смог настроить Debian. Так с Южно-Африканского переводится дистрибутив…</vt:lpstr>
      <vt:lpstr>Название этого дистрибутива женский род имени мальчика из мультфильма «Простоквашино»</vt:lpstr>
      <vt:lpstr>Логотип этого дистрибутива выглядит как огненная спираль</vt:lpstr>
      <vt:lpstr>Молодец ты прошел этот супер мега тест! Хочешь пройти еще раз?</vt:lpstr>
      <vt:lpstr>Ну ладно, пока(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Юзверь</dc:creator>
  <cp:lastModifiedBy>Shaman</cp:lastModifiedBy>
  <cp:revision>10</cp:revision>
  <dcterms:created xsi:type="dcterms:W3CDTF">2021-02-26T11:23:00Z</dcterms:created>
  <dcterms:modified xsi:type="dcterms:W3CDTF">2021-02-27T06:14:56Z</dcterms:modified>
</cp:coreProperties>
</file>