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95" r:id="rId3"/>
    <p:sldId id="298" r:id="rId4"/>
    <p:sldId id="286" r:id="rId5"/>
    <p:sldId id="304" r:id="rId6"/>
    <p:sldId id="305" r:id="rId7"/>
    <p:sldId id="303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66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B6BD6-A1C1-4332-AA88-46D04A1472E2}">
  <a:tblStyle styleId="{8D4B6BD6-A1C1-4332-AA88-46D04A1472E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 Uygulanmış Stil 2 - Vurgu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Açık Stil 1 - Vurgu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Orta Stil 3 - Vurgu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Koyu Stil 2 - Vurgu 1/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54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31173" y="544530"/>
            <a:ext cx="7498799" cy="4443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3200" dirty="0">
                <a:solidFill>
                  <a:srgbClr val="000066"/>
                </a:solidFill>
              </a:rPr>
              <a:t/>
            </a:r>
            <a:br>
              <a:rPr lang="tr-TR" sz="3200" dirty="0">
                <a:solidFill>
                  <a:srgbClr val="000066"/>
                </a:solidFill>
              </a:rPr>
            </a:b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NAMED </a:t>
            </a:r>
            <a:r>
              <a:rPr lang="tr-TR" sz="3200" dirty="0">
                <a:solidFill>
                  <a:srgbClr val="000066"/>
                </a:solidFill>
                <a:latin typeface="Calibri" panose="020F0502020204030204" pitchFamily="34" charset="0"/>
              </a:rPr>
              <a:t>ENTITY RECOGNITION SYSTEM FOR NOISY TURKISH </a:t>
            </a: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TWEETS</a:t>
            </a:r>
            <a:b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>
                <a:solidFill>
                  <a:srgbClr val="000066"/>
                </a:solidFill>
                <a:latin typeface="Calibri" panose="020F0502020204030204" pitchFamily="34" charset="0"/>
              </a:rPr>
              <a:t/>
            </a:r>
            <a:br>
              <a:rPr lang="tr-TR" sz="2800" dirty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BUĞSE ERDOĞAN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&amp;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 FAHRİYE GÜN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&amp;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KÜBRA ÖZGÖÇ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/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endParaRPr lang="en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926403" y="1017459"/>
            <a:ext cx="4977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Our Project;</a:t>
            </a:r>
          </a:p>
          <a:p>
            <a:r>
              <a:rPr lang="tr-T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develop a machine learning based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tr-TR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s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upervised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learning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tr-T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extract features for machine learning algorithm to identify NE</a:t>
            </a:r>
          </a:p>
          <a:p>
            <a:r>
              <a:rPr lang="tr-T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focus on Twitter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witter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specific features</a:t>
            </a:r>
          </a:p>
        </p:txBody>
      </p:sp>
      <p:cxnSp>
        <p:nvCxnSpPr>
          <p:cNvPr id="7" name="Shape 262"/>
          <p:cNvCxnSpPr/>
          <p:nvPr/>
        </p:nvCxnSpPr>
        <p:spPr>
          <a:xfrm>
            <a:off x="1498012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8" name="Shape 262"/>
          <p:cNvCxnSpPr/>
          <p:nvPr/>
        </p:nvCxnSpPr>
        <p:spPr>
          <a:xfrm>
            <a:off x="1498012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5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493065" y="976409"/>
            <a:ext cx="58830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problem description and the objectives, the following assumptions are taken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download, install and test the existing NER systems </a:t>
            </a:r>
            <a:endParaRPr lang="tr-TR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program need to be developed to test the 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data 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hape 262"/>
          <p:cNvCxnSpPr/>
          <p:nvPr/>
        </p:nvCxnSpPr>
        <p:spPr>
          <a:xfrm>
            <a:off x="1498012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8" name="Shape 262"/>
          <p:cNvCxnSpPr/>
          <p:nvPr/>
        </p:nvCxnSpPr>
        <p:spPr>
          <a:xfrm>
            <a:off x="1498012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cxnSp>
        <p:nvCxnSpPr>
          <p:cNvPr id="10" name="Shape 262"/>
          <p:cNvCxnSpPr/>
          <p:nvPr/>
        </p:nvCxnSpPr>
        <p:spPr>
          <a:xfrm>
            <a:off x="1531063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1" name="Shape 262"/>
          <p:cNvCxnSpPr/>
          <p:nvPr/>
        </p:nvCxnSpPr>
        <p:spPr>
          <a:xfrm>
            <a:off x="1531063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14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>
          <a:xfrm>
            <a:off x="289938" y="102157"/>
            <a:ext cx="7195363" cy="373826"/>
          </a:xfrm>
        </p:spPr>
        <p:txBody>
          <a:bodyPr/>
          <a:lstStyle/>
          <a:p>
            <a:pPr>
              <a:buNone/>
            </a:pPr>
            <a:r>
              <a:rPr lang="tr-TR" sz="2000" i="0" dirty="0" err="1" smtClean="0">
                <a:latin typeface="Calibri" panose="020F0502020204030204" pitchFamily="34" charset="0"/>
              </a:rPr>
              <a:t>Scope</a:t>
            </a:r>
            <a:r>
              <a:rPr lang="tr-TR" sz="2000" i="0" dirty="0" smtClean="0">
                <a:latin typeface="Calibri" panose="020F0502020204030204" pitchFamily="34" charset="0"/>
              </a:rPr>
              <a:t> of </a:t>
            </a:r>
            <a:r>
              <a:rPr lang="tr-TR" sz="2000" i="0" dirty="0" err="1" smtClean="0">
                <a:latin typeface="Calibri" panose="020F0502020204030204" pitchFamily="34" charset="0"/>
              </a:rPr>
              <a:t>the</a:t>
            </a:r>
            <a:r>
              <a:rPr lang="tr-TR" sz="2000" i="0" dirty="0" smtClean="0">
                <a:latin typeface="Calibri" panose="020F0502020204030204" pitchFamily="34" charset="0"/>
              </a:rPr>
              <a:t> Project</a:t>
            </a:r>
            <a:endParaRPr lang="tr-TR" sz="2000" i="0" dirty="0">
              <a:latin typeface="Calibri" panose="020F0502020204030204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" y="1284722"/>
            <a:ext cx="821480" cy="82148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8" y="2342605"/>
            <a:ext cx="690415" cy="6369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78" y="1342353"/>
            <a:ext cx="746200" cy="69847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28" y="1279749"/>
            <a:ext cx="982211" cy="785769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6" y="2289422"/>
            <a:ext cx="822517" cy="8225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59" y="1328629"/>
            <a:ext cx="712195" cy="71219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3867" y="631233"/>
            <a:ext cx="630918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Constraints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tr-TR" sz="1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821955" y="3506568"/>
            <a:ext cx="18473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4313020" y="3741604"/>
            <a:ext cx="392544" cy="37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44" y="4047457"/>
            <a:ext cx="526684" cy="49299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2716078" y="3372973"/>
            <a:ext cx="318067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Fahriye</a:t>
            </a:r>
            <a:r>
              <a:rPr lang="tr-TR" dirty="0" smtClean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Marmara Üniversitesi’ne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başladı.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Düz Ok Bağlayıcısı 19"/>
          <p:cNvCxnSpPr/>
          <p:nvPr/>
        </p:nvCxnSpPr>
        <p:spPr>
          <a:xfrm flipH="1">
            <a:off x="2716078" y="3741604"/>
            <a:ext cx="373101" cy="4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00" y="3988220"/>
            <a:ext cx="620998" cy="620998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33" y="430344"/>
            <a:ext cx="499153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64" y="921877"/>
            <a:ext cx="4968671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44" y="449396"/>
            <a:ext cx="498391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9" y="498930"/>
            <a:ext cx="486198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94</Words>
  <Application>Microsoft Office PowerPoint</Application>
  <PresentationFormat>On-screen Show (16:9)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Montserrat</vt:lpstr>
      <vt:lpstr>Times New Roman</vt:lpstr>
      <vt:lpstr>Roboto</vt:lpstr>
      <vt:lpstr>Arial</vt:lpstr>
      <vt:lpstr>Aemelia template</vt:lpstr>
      <vt:lpstr>               NAMED ENTITY RECOGNITION SYSTEM FOR NOISY TURKISH TWEETS  BUĞSE ERDOĞAN  &amp;  FAHRİYE GÜN  &amp;  KÜBRA ÖZGÖÇ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BUGSE ERDOGAN&amp;FAHRİYE GÜN  ASST.PROF.MURAT CAN GANİZ  NAMED ENTITY RECOGNITION SYSTEM FOR NOISY TURKISH TWEETS</dc:title>
  <dc:creator>Buğse Erdoğan</dc:creator>
  <cp:lastModifiedBy>Fahriye</cp:lastModifiedBy>
  <cp:revision>92</cp:revision>
  <dcterms:modified xsi:type="dcterms:W3CDTF">2017-04-20T08:10:23Z</dcterms:modified>
</cp:coreProperties>
</file>