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aca29a18_0_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aca29a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baca29a18_0_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baca29a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aca29a18_2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aca29a1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baca29a18_2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baca29a18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baca29a18_2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baca29a1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aca29a18_2_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aca29a1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baca29a18_2_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baca29a18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ba54c3cc2_0_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ba54c3cc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aca29a18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aca29a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baca29a18_2_5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baca29a18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baca29a18_2_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baca29a1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baca29a18_0_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baca29a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baca29a18_2_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baca29a1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aca29a18_2_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aca29a18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baca29a18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baca29a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dbolt.org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godbolt.org/z/02h5V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odbolt.org/z/-MpVC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dOfucXtyEsU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hyperlink" Target="https://godbolt.org/z/IqZ4LJ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25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383475" y="2910800"/>
            <a:ext cx="83004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 u="sng">
                <a:solidFill>
                  <a:srgbClr val="434343"/>
                </a:solidFill>
                <a:hlinkClick r:id="rId3"/>
              </a:rPr>
              <a:t>https://godbolt.org</a:t>
            </a:r>
            <a:r>
              <a:rPr lang="de" sz="3600">
                <a:solidFill>
                  <a:srgbClr val="434343"/>
                </a:solidFill>
              </a:rPr>
              <a:t> by Matt Godbolt</a:t>
            </a:r>
            <a:br>
              <a:rPr lang="de" sz="3600">
                <a:solidFill>
                  <a:srgbClr val="434343"/>
                </a:solidFill>
              </a:rPr>
            </a:br>
            <a:br>
              <a:rPr lang="de" sz="3600">
                <a:solidFill>
                  <a:srgbClr val="434343"/>
                </a:solidFill>
              </a:rPr>
            </a:br>
            <a:r>
              <a:rPr lang="de" sz="2400">
                <a:solidFill>
                  <a:srgbClr val="666666"/>
                </a:solidFill>
              </a:rPr>
              <a:t>Code analysieren und Diskussionen gewinnen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25" y="416160"/>
            <a:ext cx="5778352" cy="17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90550" y="55125"/>
            <a:ext cx="76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 | Diff View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5"/>
            <a:ext cx="8839202" cy="582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90550" y="55125"/>
            <a:ext cx="76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 | Conformance View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5"/>
            <a:ext cx="8839202" cy="582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90550" y="55125"/>
            <a:ext cx="76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 | Konsole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5"/>
            <a:ext cx="8839202" cy="582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90550" y="55125"/>
            <a:ext cx="76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 | Tools: GCC Graph Viewer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5"/>
            <a:ext cx="8839201" cy="542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801050" y="6217300"/>
            <a:ext cx="2667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https://godbolt.org/z/02h5V7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90550" y="55125"/>
            <a:ext cx="76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 | Tools: Clang AST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5"/>
            <a:ext cx="8839201" cy="542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290550" y="55125"/>
            <a:ext cx="76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 | Opt View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750"/>
            <a:ext cx="8839198" cy="52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geht’s weiter?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mit godbolt.org spielen und austauschen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lokale Instanz installieren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andere Sprachen testen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90550" y="55125"/>
            <a:ext cx="76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das?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8334"/>
            <a:ext cx="9144000" cy="561189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92525" y="6294000"/>
            <a:ext cx="2658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https://godbolt.org/z/-MpVCV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das?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Online Tool von Matt Godbolt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Compiler Optimierungen aufzeigen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Code schreiben, Assembler vergleichen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Compiler und neue Features testen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Code teilen und Wissen erweitern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951000" y="5865281"/>
            <a:ext cx="76887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 u="sng">
                <a:solidFill>
                  <a:schemeClr val="hlink"/>
                </a:solidFill>
                <a:hlinkClick r:id="rId3"/>
              </a:rPr>
              <a:t>https://www.youtube.com/watch?v=dOfucXtyEsU</a:t>
            </a:r>
            <a:r>
              <a:rPr lang="de" sz="2400"/>
              <a:t> </a:t>
            </a:r>
            <a:endParaRPr sz="24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38" y="681300"/>
            <a:ext cx="8702118" cy="518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320375" y="70850"/>
            <a:ext cx="87468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“The Bits Between the Bits: How We Get to main()”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Wofür brauche ich das?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Compiler verstehen und vergleichen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Neue Compiler Features demonstrieren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/>
              <a:t>z.B. auf der CppCon genutzt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Sprachen vergleichen (Rust </a:t>
            </a:r>
            <a:r>
              <a:rPr lang="de" sz="2400"/>
              <a:t>&lt;--</a:t>
            </a:r>
            <a:r>
              <a:rPr lang="de" sz="2400"/>
              <a:t>&gt; C++)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Argumente gewinnen</a:t>
            </a:r>
            <a:br>
              <a:rPr lang="de" sz="2400"/>
            </a:br>
            <a:r>
              <a:rPr lang="de" sz="2400"/>
              <a:t>“Memset ist schneller”, “STL ist langsam”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Welche Sprachen gibt es auf godbolt.org?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494325"/>
            <a:ext cx="26964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 sz="3000"/>
              <a:t>C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 sz="3000"/>
              <a:t>C++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 sz="3000"/>
              <a:t>Rust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 sz="3000"/>
              <a:t>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 sz="3000"/>
              <a:t>Go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de" sz="3000"/>
              <a:t>Haskell</a:t>
            </a:r>
            <a:endParaRPr sz="3000"/>
          </a:p>
        </p:txBody>
      </p:sp>
      <p:sp>
        <p:nvSpPr>
          <p:cNvPr id="121" name="Google Shape;121;p18"/>
          <p:cNvSpPr txBox="1"/>
          <p:nvPr/>
        </p:nvSpPr>
        <p:spPr>
          <a:xfrm>
            <a:off x="4635925" y="2494325"/>
            <a:ext cx="3817800" cy="3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ato"/>
              <a:buChar char="●"/>
            </a:pPr>
            <a:r>
              <a:rPr lang="de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Swift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ato"/>
              <a:buChar char="●"/>
            </a:pPr>
            <a:r>
              <a:rPr lang="de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Pascal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ato"/>
              <a:buChar char="●"/>
            </a:pPr>
            <a:r>
              <a:rPr lang="de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Fortran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ato"/>
              <a:buChar char="●"/>
            </a:pPr>
            <a:r>
              <a:rPr lang="de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Assembler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ato"/>
              <a:buChar char="●"/>
            </a:pPr>
            <a:r>
              <a:rPr lang="de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ZIG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ato"/>
              <a:buChar char="●"/>
            </a:pPr>
            <a:r>
              <a:rPr lang="de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C++ Compiler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771825"/>
            <a:ext cx="7869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GCC	4.1, 4.4, 4.5, …, 6, …, 7.1, …, 8, trunk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/>
              <a:t>ARM GCC, MIPS GCC, MSP GCC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Clang	3.0, 3.1, …, 4, 5, 6, 7, trunk, Cppx (-Wlifetime)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ICC	13, 16, 17, 18, 19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MSVC 19 (unter Windows und Wine)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Compiler für PowerPC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...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90550" y="55125"/>
            <a:ext cx="76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C++ Bibliotheken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450"/>
            <a:ext cx="8839201" cy="472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90550" y="55125"/>
            <a:ext cx="76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 | Mehrere Editoren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5"/>
            <a:ext cx="8839202" cy="582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801025" y="6336625"/>
            <a:ext cx="2658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https://godbolt.org/z/IqZ4LJ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