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  <a:r>
              <a:rPr lang="de-AT" dirty="0" err="1" smtClean="0"/>
              <a:t>otherwise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Superclasse</a:t>
            </a:r>
            <a:endParaRPr lang="de-AT" dirty="0" smtClean="0"/>
          </a:p>
          <a:p>
            <a:pPr lvl="1"/>
            <a:r>
              <a:rPr lang="de-AT" dirty="0" smtClean="0"/>
              <a:t>hat alle </a:t>
            </a:r>
            <a:r>
              <a:rPr lang="de-AT" dirty="0" err="1" smtClean="0"/>
              <a:t>Attrubute</a:t>
            </a:r>
            <a:r>
              <a:rPr lang="de-AT" dirty="0" smtClean="0"/>
              <a:t> von </a:t>
            </a:r>
            <a:r>
              <a:rPr lang="de-AT" dirty="0" err="1" smtClean="0"/>
              <a:t>Subclassen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smtClean="0"/>
              <a:t>nur Klassen die Blätter im </a:t>
            </a:r>
            <a:r>
              <a:rPr lang="de-AT" dirty="0" err="1"/>
              <a:t>g</a:t>
            </a:r>
            <a:r>
              <a:rPr lang="de-AT" dirty="0" err="1" smtClean="0"/>
              <a:t>eneralization</a:t>
            </a:r>
            <a:r>
              <a:rPr lang="de-AT" dirty="0" smtClean="0"/>
              <a:t> </a:t>
            </a:r>
            <a:r>
              <a:rPr lang="de-AT" dirty="0" err="1" smtClean="0"/>
              <a:t>hirarchy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sind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MT : </a:t>
            </a:r>
            <a:r>
              <a:rPr lang="de-AT" dirty="0" err="1" smtClean="0">
                <a:sym typeface="Wingdings" panose="05000000000000000000" pitchFamily="2" charset="2"/>
              </a:rPr>
              <a:t>needs</a:t>
            </a:r>
            <a:r>
              <a:rPr lang="de-AT" dirty="0" smtClean="0">
                <a:sym typeface="Wingdings" panose="05000000000000000000" pitchFamily="2" charset="2"/>
              </a:rPr>
              <a:t> / </a:t>
            </a:r>
            <a:r>
              <a:rPr lang="de-AT" dirty="0" err="1" smtClean="0">
                <a:sym typeface="Wingdings" panose="05000000000000000000" pitchFamily="2" charset="2"/>
              </a:rPr>
              <a:t>has</a:t>
            </a:r>
            <a:endParaRPr lang="de-AT" dirty="0"/>
          </a:p>
          <a:p>
            <a:r>
              <a:rPr lang="de-AT" dirty="0" err="1" smtClean="0"/>
              <a:t>stuctural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/>
              <a:t>Stadium : </a:t>
            </a:r>
            <a:r>
              <a:rPr lang="de-AT" dirty="0" err="1"/>
              <a:t>capacity</a:t>
            </a:r>
            <a:r>
              <a:rPr lang="de-AT" dirty="0"/>
              <a:t> in </a:t>
            </a:r>
            <a:r>
              <a:rPr lang="de-AT" dirty="0" smtClean="0"/>
              <a:t>EV</a:t>
            </a:r>
          </a:p>
          <a:p>
            <a:pPr lvl="1"/>
            <a:r>
              <a:rPr lang="de-AT" dirty="0" smtClean="0"/>
              <a:t>Player : </a:t>
            </a:r>
            <a:r>
              <a:rPr lang="de-AT" dirty="0" err="1" smtClean="0"/>
              <a:t>team</a:t>
            </a:r>
            <a:endParaRPr lang="de-AT" dirty="0" smtClean="0"/>
          </a:p>
          <a:p>
            <a:pPr lvl="1"/>
            <a:r>
              <a:rPr lang="de-AT" dirty="0" err="1" smtClean="0"/>
              <a:t>Competition</a:t>
            </a:r>
            <a:endParaRPr lang="de-AT" dirty="0" smtClean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Player fehlt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3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schemas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" y="1556792"/>
            <a:ext cx="5611008" cy="3391374"/>
          </a:xfrm>
        </p:spPr>
      </p:pic>
      <p:sp>
        <p:nvSpPr>
          <p:cNvPr id="5" name="Textfeld 4"/>
          <p:cNvSpPr txBox="1"/>
          <p:nvPr/>
        </p:nvSpPr>
        <p:spPr>
          <a:xfrm>
            <a:off x="810105" y="479715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N(publisher) x N (publisher, publishes ) = N (publishes)  = N(book</a:t>
            </a:r>
            <a:r>
              <a:rPr lang="en-GB" sz="1400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N(book) = N(publishes) = 100 x 1.000 = 100.000</a:t>
            </a:r>
          </a:p>
          <a:p>
            <a:endParaRPr lang="de-AT" sz="1400" dirty="0" smtClean="0"/>
          </a:p>
          <a:p>
            <a:r>
              <a:rPr lang="en-GB" sz="1400" dirty="0"/>
              <a:t>N(author) = N(writes) / N(writes, author)</a:t>
            </a:r>
            <a:endParaRPr lang="de-AT" sz="1400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N(author) = 400.000 / 20 = 20.000</a:t>
            </a:r>
          </a:p>
          <a:p>
            <a:pPr marL="285750" indent="-285750">
              <a:buFont typeface="Symbol"/>
              <a:buChar char="Þ"/>
            </a:pPr>
            <a:endParaRPr lang="en-GB" sz="1400" dirty="0"/>
          </a:p>
          <a:p>
            <a:r>
              <a:rPr lang="en-GB" sz="1400" dirty="0"/>
              <a:t>N(book, writes) = N (writes) / N(books</a:t>
            </a:r>
            <a:r>
              <a:rPr lang="en-GB" sz="1400" dirty="0" smtClean="0"/>
              <a:t>)</a:t>
            </a:r>
            <a:endParaRPr lang="en-GB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N(book, writes) = 400.000 / 100.000 = 4</a:t>
            </a:r>
          </a:p>
        </p:txBody>
      </p:sp>
    </p:spTree>
    <p:extLst>
      <p:ext uri="{BB962C8B-B14F-4D97-AF65-F5344CB8AC3E}">
        <p14:creationId xmlns:p14="http://schemas.microsoft.com/office/powerpoint/2010/main" val="134370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2 - Navigation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807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 – </a:t>
            </a:r>
            <a:r>
              <a:rPr lang="de-AT" dirty="0" err="1" smtClean="0"/>
              <a:t>Redundancy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 err="1" smtClean="0"/>
              <a:t>occurs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derivable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multiple </a:t>
            </a:r>
            <a:r>
              <a:rPr lang="de-AT" dirty="0" err="1" smtClean="0"/>
              <a:t>times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Pros:</a:t>
            </a:r>
          </a:p>
          <a:p>
            <a:pPr lvl="1"/>
            <a:r>
              <a:rPr lang="de-AT" dirty="0" smtClean="0"/>
              <a:t>Speeds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(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shortened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r>
              <a:rPr lang="de-AT" dirty="0" err="1" smtClean="0"/>
              <a:t>Cons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updates</a:t>
            </a:r>
            <a:endParaRPr lang="de-AT" dirty="0" smtClean="0"/>
          </a:p>
          <a:p>
            <a:pPr lvl="1"/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inconsistency</a:t>
            </a:r>
            <a:r>
              <a:rPr lang="de-AT" dirty="0" smtClean="0"/>
              <a:t> ( =&gt;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consistency</a:t>
            </a:r>
            <a:r>
              <a:rPr lang="de-AT" dirty="0" smtClean="0"/>
              <a:t> </a:t>
            </a:r>
            <a:r>
              <a:rPr lang="de-AT" dirty="0" err="1" smtClean="0"/>
              <a:t>checks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pPr lvl="1"/>
            <a:endParaRPr lang="de-AT" dirty="0"/>
          </a:p>
          <a:p>
            <a:pPr marL="36576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24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Attribute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052055"/>
            <a:ext cx="5613979" cy="33931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1600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dirty="0" err="1" smtClean="0"/>
              <a:t>Saves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endParaRPr lang="de-AT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smtClean="0">
                <a:latin typeface="+mj-lt"/>
                <a:cs typeface="Courier New" panose="02070309020205020404" pitchFamily="49" charset="0"/>
              </a:rPr>
              <a:t>WRITE: Every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insert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delete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some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updates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in </a:t>
            </a:r>
            <a:r>
              <a:rPr lang="de-A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forces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update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of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number_authors</a:t>
            </a:r>
            <a:r>
              <a:rPr lang="de-AT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A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4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</a:t>
            </a:r>
            <a:r>
              <a:rPr lang="de-AT" dirty="0" err="1" smtClean="0"/>
              <a:t>Association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124063"/>
            <a:ext cx="5613979" cy="33931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99592" y="562059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needed</a:t>
            </a:r>
            <a:r>
              <a:rPr lang="de-AT" dirty="0" smtClean="0"/>
              <a:t> in 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(w.r.t </a:t>
            </a:r>
            <a:r>
              <a:rPr lang="de-AT" dirty="0" err="1" smtClean="0"/>
              <a:t>publisher</a:t>
            </a:r>
            <a:r>
              <a:rPr lang="de-AT" dirty="0" smtClean="0"/>
              <a:t> -&gt; </a:t>
            </a:r>
            <a:r>
              <a:rPr lang="de-AT" dirty="0" err="1" smtClean="0"/>
              <a:t>author</a:t>
            </a:r>
            <a:r>
              <a:rPr lang="de-AT" dirty="0" smtClean="0"/>
              <a:t>)</a:t>
            </a:r>
          </a:p>
          <a:p>
            <a:r>
              <a:rPr lang="de-AT" dirty="0" smtClean="0"/>
              <a:t>WRITE: Insert/Update/Delete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trigger</a:t>
            </a:r>
            <a:r>
              <a:rPr lang="de-AT" dirty="0" smtClean="0"/>
              <a:t> Insert </a:t>
            </a:r>
            <a:r>
              <a:rPr lang="de-AT" dirty="0" err="1" smtClean="0"/>
              <a:t>and</a:t>
            </a:r>
            <a:r>
              <a:rPr lang="de-AT" dirty="0" smtClean="0"/>
              <a:t> 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works_with</a:t>
            </a:r>
            <a:endParaRPr lang="de-AT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6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580</Words>
  <Application>Microsoft Office PowerPoint</Application>
  <PresentationFormat>Bildschirmpräsentation 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Galathea</vt:lpstr>
      <vt:lpstr>Logical Design</vt:lpstr>
      <vt:lpstr>Exercise 1</vt:lpstr>
      <vt:lpstr>identify conflicts</vt:lpstr>
      <vt:lpstr>integrate the schemas</vt:lpstr>
      <vt:lpstr>Exercise 2 –  Determination of Quantities</vt:lpstr>
      <vt:lpstr>Exercise 2 - Navigation</vt:lpstr>
      <vt:lpstr>Exercise 3 – Redundancy</vt:lpstr>
      <vt:lpstr>Redundant Attribute</vt:lpstr>
      <vt:lpstr>Redundant Association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Dominic</cp:lastModifiedBy>
  <cp:revision>38</cp:revision>
  <dcterms:created xsi:type="dcterms:W3CDTF">2016-04-13T09:50:12Z</dcterms:created>
  <dcterms:modified xsi:type="dcterms:W3CDTF">2016-04-14T20:19:08Z</dcterms:modified>
</cp:coreProperties>
</file>