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-</a:t>
            </a:r>
          </a:p>
          <a:p>
            <a:pPr lvl="1"/>
            <a:r>
              <a:rPr lang="de-AT" dirty="0" err="1" smtClean="0"/>
              <a:t>need</a:t>
            </a:r>
            <a:r>
              <a:rPr lang="de-AT" dirty="0" smtClean="0"/>
              <a:t> a </a:t>
            </a:r>
            <a:r>
              <a:rPr lang="de-AT" dirty="0" err="1" smtClean="0"/>
              <a:t>partitioningschema</a:t>
            </a:r>
            <a:endParaRPr lang="de-AT" dirty="0" smtClean="0"/>
          </a:p>
          <a:p>
            <a:pPr lvl="1"/>
            <a:r>
              <a:rPr lang="de-AT" dirty="0" err="1" smtClean="0"/>
              <a:t>mayby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smtClean="0"/>
              <a:t>programmaticaly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MT : </a:t>
            </a:r>
            <a:r>
              <a:rPr lang="de-AT" dirty="0" err="1" smtClean="0">
                <a:sym typeface="Wingdings" panose="05000000000000000000" pitchFamily="2" charset="2"/>
              </a:rPr>
              <a:t>needs</a:t>
            </a:r>
            <a:r>
              <a:rPr lang="de-AT" dirty="0" smtClean="0">
                <a:sym typeface="Wingdings" panose="05000000000000000000" pitchFamily="2" charset="2"/>
              </a:rPr>
              <a:t> / </a:t>
            </a:r>
            <a:r>
              <a:rPr lang="de-AT" dirty="0" err="1" smtClean="0">
                <a:sym typeface="Wingdings" panose="05000000000000000000" pitchFamily="2" charset="2"/>
              </a:rPr>
              <a:t>has</a:t>
            </a:r>
            <a:endParaRPr lang="de-AT" dirty="0"/>
          </a:p>
          <a:p>
            <a:r>
              <a:rPr lang="de-AT" dirty="0" err="1" smtClean="0"/>
              <a:t>stuctural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/>
              <a:t>Stadium : </a:t>
            </a:r>
            <a:r>
              <a:rPr lang="de-AT" dirty="0" err="1"/>
              <a:t>capacity</a:t>
            </a:r>
            <a:r>
              <a:rPr lang="de-AT" dirty="0"/>
              <a:t> in </a:t>
            </a:r>
            <a:r>
              <a:rPr lang="de-AT" dirty="0" smtClean="0"/>
              <a:t>EV</a:t>
            </a:r>
            <a:endParaRPr lang="de-AT" dirty="0" smtClean="0"/>
          </a:p>
          <a:p>
            <a:pPr lvl="1"/>
            <a:r>
              <a:rPr lang="de-AT" dirty="0" smtClean="0"/>
              <a:t>Player : </a:t>
            </a:r>
            <a:r>
              <a:rPr lang="de-AT" dirty="0" err="1" smtClean="0"/>
              <a:t>team</a:t>
            </a:r>
            <a:endParaRPr lang="de-AT" dirty="0" smtClean="0"/>
          </a:p>
          <a:p>
            <a:pPr lvl="1"/>
            <a:r>
              <a:rPr lang="de-AT" dirty="0" err="1" smtClean="0"/>
              <a:t>Competition</a:t>
            </a:r>
            <a:endParaRPr lang="de-AT" dirty="0" smtClean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Player fehlt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 smtClean="0"/>
              <a:t>scenarios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interschema</a:t>
            </a:r>
            <a:r>
              <a:rPr lang="de-AT" dirty="0" smtClean="0"/>
              <a:t> 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8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39825"/>
            <a:ext cx="89408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77925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  <a:r>
              <a:rPr lang="de-AT" dirty="0" err="1" smtClean="0"/>
              <a:t>otherwise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Bildschirmpräsentation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Logical Design</vt:lpstr>
      <vt:lpstr>Exercise 1</vt:lpstr>
      <vt:lpstr>identify conflicts</vt:lpstr>
      <vt:lpstr>propose scenarios and interschema properties </vt:lpstr>
      <vt:lpstr>integrate the schemas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PowerPoint-Präsentation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24</cp:revision>
  <dcterms:created xsi:type="dcterms:W3CDTF">2016-04-13T09:50:12Z</dcterms:created>
  <dcterms:modified xsi:type="dcterms:W3CDTF">2016-04-14T12:06:22Z</dcterms:modified>
</cp:coreProperties>
</file>