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87" r:id="rId4"/>
    <p:sldId id="288" r:id="rId5"/>
    <p:sldId id="289" r:id="rId6"/>
    <p:sldId id="271" r:id="rId7"/>
    <p:sldId id="290" r:id="rId8"/>
    <p:sldId id="273" r:id="rId9"/>
    <p:sldId id="285" r:id="rId10"/>
    <p:sldId id="28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1 - </a:t>
            </a:r>
            <a:r>
              <a:rPr lang="de-AT" dirty="0" err="1" smtClean="0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 err="1" smtClean="0"/>
              <a:t>homonyms</a:t>
            </a:r>
            <a:r>
              <a:rPr lang="de-AT" dirty="0" smtClean="0"/>
              <a:t>: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word</a:t>
            </a:r>
            <a:r>
              <a:rPr lang="de-AT" dirty="0" smtClean="0"/>
              <a:t>, different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synonyms</a:t>
            </a:r>
            <a:r>
              <a:rPr lang="de-AT" dirty="0" smtClean="0"/>
              <a:t>: different </a:t>
            </a:r>
            <a:r>
              <a:rPr lang="de-AT" dirty="0" err="1" smtClean="0"/>
              <a:t>words</a:t>
            </a:r>
            <a:r>
              <a:rPr lang="de-AT" dirty="0" smtClean="0"/>
              <a:t>, same </a:t>
            </a:r>
            <a:r>
              <a:rPr lang="de-AT" dirty="0" err="1" smtClean="0"/>
              <a:t>meaning</a:t>
            </a:r>
            <a:endParaRPr lang="de-AT" dirty="0" smtClean="0"/>
          </a:p>
          <a:p>
            <a:pPr lvl="1"/>
            <a:r>
              <a:rPr lang="de-AT" dirty="0" err="1" smtClean="0"/>
              <a:t>Similarity</a:t>
            </a:r>
            <a:r>
              <a:rPr lang="de-AT" dirty="0" smtClean="0"/>
              <a:t>: different </a:t>
            </a:r>
            <a:r>
              <a:rPr lang="de-AT" dirty="0" err="1" smtClean="0"/>
              <a:t>names</a:t>
            </a:r>
            <a:r>
              <a:rPr lang="de-AT" dirty="0" smtClean="0"/>
              <a:t>, same </a:t>
            </a:r>
            <a:r>
              <a:rPr lang="de-AT" dirty="0" err="1" smtClean="0"/>
              <a:t>neighbours</a:t>
            </a:r>
            <a:r>
              <a:rPr lang="de-AT" dirty="0"/>
              <a:t>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1"/>
            <a:r>
              <a:rPr lang="de-AT" dirty="0" err="1" smtClean="0"/>
              <a:t>Mismatch</a:t>
            </a:r>
            <a:r>
              <a:rPr lang="de-AT" dirty="0" smtClean="0"/>
              <a:t>: same </a:t>
            </a:r>
            <a:r>
              <a:rPr lang="de-AT" dirty="0" err="1" smtClean="0"/>
              <a:t>name</a:t>
            </a:r>
            <a:r>
              <a:rPr lang="de-AT" dirty="0" smtClean="0"/>
              <a:t>, different </a:t>
            </a:r>
            <a:r>
              <a:rPr lang="de-AT" dirty="0" err="1" smtClean="0"/>
              <a:t>neighbours</a:t>
            </a:r>
            <a:r>
              <a:rPr lang="de-AT" dirty="0" smtClean="0"/>
              <a:t> 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same </a:t>
            </a:r>
            <a:r>
              <a:rPr lang="de-AT" dirty="0" err="1" smtClean="0"/>
              <a:t>structure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neighbours</a:t>
            </a:r>
            <a:endParaRPr lang="de-AT" dirty="0" smtClean="0"/>
          </a:p>
          <a:p>
            <a:pPr lvl="1"/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different </a:t>
            </a:r>
            <a:r>
              <a:rPr lang="de-AT" dirty="0" err="1" smtClean="0"/>
              <a:t>structure</a:t>
            </a:r>
            <a:r>
              <a:rPr lang="de-AT" dirty="0" smtClean="0"/>
              <a:t> /</a:t>
            </a:r>
            <a:r>
              <a:rPr lang="de-AT" dirty="0" err="1" smtClean="0"/>
              <a:t>neighbours</a:t>
            </a:r>
            <a:r>
              <a:rPr lang="de-AT" dirty="0" smtClean="0"/>
              <a:t>, but 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 smtClean="0"/>
          </a:p>
          <a:p>
            <a:pPr lvl="1"/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: </a:t>
            </a:r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contradiction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45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1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" y="1628800"/>
            <a:ext cx="8737195" cy="5040560"/>
          </a:xfrm>
        </p:spPr>
      </p:pic>
    </p:spTree>
    <p:extLst>
      <p:ext uri="{BB962C8B-B14F-4D97-AF65-F5344CB8AC3E}">
        <p14:creationId xmlns:p14="http://schemas.microsoft.com/office/powerpoint/2010/main" val="30966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 2</a:t>
            </a:r>
            <a:endParaRPr lang="de-AT" dirty="0"/>
          </a:p>
        </p:txBody>
      </p:sp>
      <p:pic>
        <p:nvPicPr>
          <p:cNvPr id="1026" name="Picture 2" descr="F:\Daten\Universitaet\6. Semester\Datenbanktechnologie\UE\Assignment_4\Exercise_1_full_picture_paint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" y="1484784"/>
            <a:ext cx="899335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5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Identify Conflicts 3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Stadium – Stadium: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Injury</a:t>
            </a:r>
            <a:r>
              <a:rPr lang="de-AT" dirty="0" smtClean="0"/>
              <a:t> &amp; MT – </a:t>
            </a:r>
            <a:r>
              <a:rPr lang="de-AT" dirty="0" err="1" smtClean="0"/>
              <a:t>Injury</a:t>
            </a:r>
            <a:r>
              <a:rPr lang="de-AT" dirty="0" smtClean="0"/>
              <a:t> &amp; MT: (Synonym, </a:t>
            </a:r>
            <a:r>
              <a:rPr lang="de-AT" dirty="0" err="1" smtClean="0"/>
              <a:t>Identical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Game, Event, </a:t>
            </a:r>
            <a:r>
              <a:rPr lang="de-AT" dirty="0" err="1" smtClean="0"/>
              <a:t>Injury</a:t>
            </a:r>
            <a:r>
              <a:rPr lang="de-AT" dirty="0" smtClean="0"/>
              <a:t>, Player – </a:t>
            </a:r>
            <a:r>
              <a:rPr lang="de-AT" dirty="0" err="1" smtClean="0"/>
              <a:t>Injury</a:t>
            </a:r>
            <a:r>
              <a:rPr lang="de-AT" dirty="0" smtClean="0"/>
              <a:t>, Player, </a:t>
            </a:r>
            <a:r>
              <a:rPr lang="de-AT" dirty="0" err="1" smtClean="0"/>
              <a:t>Competition</a:t>
            </a:r>
            <a:r>
              <a:rPr lang="de-AT" dirty="0" smtClean="0"/>
              <a:t>: (</a:t>
            </a:r>
            <a:r>
              <a:rPr lang="de-AT" dirty="0" err="1" smtClean="0"/>
              <a:t>Incompatible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dirty="0" smtClean="0"/>
              <a:t>)</a:t>
            </a:r>
          </a:p>
          <a:p>
            <a:r>
              <a:rPr lang="de-AT" dirty="0" smtClean="0"/>
              <a:t>Player, Soccer Team – Player: (</a:t>
            </a:r>
            <a:r>
              <a:rPr lang="de-AT" dirty="0" err="1" smtClean="0"/>
              <a:t>Mismatch</a:t>
            </a:r>
            <a:r>
              <a:rPr lang="de-AT" dirty="0" smtClean="0"/>
              <a:t>, </a:t>
            </a:r>
            <a:r>
              <a:rPr lang="de-AT" dirty="0" err="1" smtClean="0"/>
              <a:t>Compatible</a:t>
            </a:r>
            <a:r>
              <a:rPr lang="de-AT" dirty="0" smtClean="0"/>
              <a:t> </a:t>
            </a:r>
            <a:r>
              <a:rPr lang="de-AT" dirty="0" err="1" smtClean="0"/>
              <a:t>Concepts</a:t>
            </a:r>
            <a:r>
              <a:rPr lang="de-AT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156570" cy="47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87716"/>
            <a:ext cx="4169295" cy="46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0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1049</Words>
  <Application>Microsoft Office PowerPoint</Application>
  <PresentationFormat>Bildschirmpräsentation (4:3)</PresentationFormat>
  <Paragraphs>192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Galathea</vt:lpstr>
      <vt:lpstr>Logical Design</vt:lpstr>
      <vt:lpstr>Exercise 1</vt:lpstr>
      <vt:lpstr>Exercise 1 - Conflicts</vt:lpstr>
      <vt:lpstr>Exercise 1 – Identify Conflicts 1</vt:lpstr>
      <vt:lpstr>Exercise 1 – Identify Conflicts 2</vt:lpstr>
      <vt:lpstr>Example 1 – Identify Conflicts 3</vt:lpstr>
      <vt:lpstr>scenarios and interschema properties</vt:lpstr>
      <vt:lpstr>integrate the schemas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52</cp:revision>
  <dcterms:created xsi:type="dcterms:W3CDTF">2016-04-13T09:50:12Z</dcterms:created>
  <dcterms:modified xsi:type="dcterms:W3CDTF">2016-04-15T12:22:53Z</dcterms:modified>
</cp:coreProperties>
</file>