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270" r:id="rId3"/>
    <p:sldId id="287" r:id="rId4"/>
    <p:sldId id="288" r:id="rId5"/>
    <p:sldId id="289" r:id="rId6"/>
    <p:sldId id="271" r:id="rId7"/>
    <p:sldId id="290" r:id="rId8"/>
    <p:sldId id="291" r:id="rId9"/>
    <p:sldId id="273" r:id="rId10"/>
    <p:sldId id="285" r:id="rId11"/>
    <p:sldId id="28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77E4-B6E2-4C72-BF75-BE4AC4EFD795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7867-6FF7-4B48-B2D3-C840CD13B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64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 eine klasse beinhaltet</a:t>
            </a:r>
            <a:r>
              <a:rPr lang="de-AT" baseline="0" dirty="0" smtClean="0"/>
              <a:t> alle </a:t>
            </a:r>
            <a:r>
              <a:rPr lang="de-AT" baseline="0" dirty="0" err="1" smtClean="0"/>
              <a:t>attribute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viele </a:t>
            </a:r>
            <a:r>
              <a:rPr lang="de-AT" baseline="0" dirty="0" err="1" smtClean="0"/>
              <a:t>attrrubute</a:t>
            </a:r>
            <a:r>
              <a:rPr lang="de-AT" baseline="0" dirty="0" smtClean="0"/>
              <a:t> bleiben leer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Beziehungen gehen verloren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755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</a:t>
            </a:r>
            <a:r>
              <a:rPr lang="de-AT" baseline="0" dirty="0" smtClean="0"/>
              <a:t> es gibt eine klasse pro typ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mman</a:t>
            </a:r>
            <a:r>
              <a:rPr lang="de-AT" baseline="0" dirty="0" smtClean="0"/>
              <a:t> benötigt </a:t>
            </a:r>
            <a:r>
              <a:rPr lang="de-AT" baseline="0" dirty="0" err="1" smtClean="0"/>
              <a:t>union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damit man alle </a:t>
            </a:r>
            <a:r>
              <a:rPr lang="de-AT" baseline="0" dirty="0" err="1" smtClean="0"/>
              <a:t>instanzein</a:t>
            </a:r>
            <a:r>
              <a:rPr lang="de-AT" baseline="0" dirty="0" smtClean="0"/>
              <a:t> einer superklasse erhält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46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+ alle </a:t>
            </a:r>
            <a:r>
              <a:rPr lang="de-AT" baseline="0" dirty="0" err="1" smtClean="0"/>
              <a:t>klassen</a:t>
            </a:r>
            <a:r>
              <a:rPr lang="de-AT" baseline="0" dirty="0" smtClean="0"/>
              <a:t> bleiben bestehen mit </a:t>
            </a:r>
            <a:r>
              <a:rPr lang="de-AT" baseline="0" dirty="0" err="1" smtClean="0"/>
              <a:t>assoziationen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benötigt </a:t>
            </a:r>
            <a:r>
              <a:rPr lang="de-AT" baseline="0" dirty="0" err="1" smtClean="0"/>
              <a:t>join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um alle </a:t>
            </a:r>
            <a:r>
              <a:rPr lang="de-AT" baseline="0" dirty="0" err="1" smtClean="0"/>
              <a:t>instanzen</a:t>
            </a:r>
            <a:r>
              <a:rPr lang="de-AT" baseline="0" dirty="0" smtClean="0"/>
              <a:t> einer superklasse zu bekommen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semantik</a:t>
            </a:r>
            <a:r>
              <a:rPr lang="de-AT" baseline="0" dirty="0" smtClean="0"/>
              <a:t> der </a:t>
            </a:r>
            <a:r>
              <a:rPr lang="de-AT" baseline="0" dirty="0" err="1" smtClean="0"/>
              <a:t>generalisierung</a:t>
            </a:r>
            <a:r>
              <a:rPr lang="de-AT" baseline="0" dirty="0" smtClean="0"/>
              <a:t> </a:t>
            </a:r>
            <a:r>
              <a:rPr lang="de-AT" baseline="0" smtClean="0"/>
              <a:t>geht verloren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9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 smtClean="0"/>
          </a:p>
          <a:p>
            <a:pPr lvl="1"/>
            <a:r>
              <a:rPr lang="de-AT" dirty="0" err="1"/>
              <a:t>o</a:t>
            </a:r>
            <a:r>
              <a:rPr lang="de-AT" dirty="0" err="1" smtClean="0"/>
              <a:t>verlapping</a:t>
            </a:r>
            <a:r>
              <a:rPr lang="de-AT" dirty="0" smtClean="0"/>
              <a:t> </a:t>
            </a:r>
            <a:r>
              <a:rPr lang="de-AT" dirty="0"/>
              <a:t>oder</a:t>
            </a:r>
            <a:r>
              <a:rPr lang="de-AT" dirty="0" smtClean="0"/>
              <a:t> partiale Generalisierung</a:t>
            </a:r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</a:t>
            </a:r>
            <a:r>
              <a:rPr lang="de-AT" dirty="0" smtClean="0"/>
              <a:t>sind</a:t>
            </a:r>
          </a:p>
          <a:p>
            <a:pPr lvl="1"/>
            <a:r>
              <a:rPr lang="de-AT" dirty="0"/>
              <a:t>t</a:t>
            </a:r>
            <a:r>
              <a:rPr lang="de-AT" dirty="0" smtClean="0"/>
              <a:t>otaler oder exklusiver </a:t>
            </a:r>
            <a:r>
              <a:rPr lang="de-AT" dirty="0" err="1" smtClean="0"/>
              <a:t>Generaliseirung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2446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, different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different </a:t>
            </a:r>
            <a:r>
              <a:rPr lang="de-AT" dirty="0" err="1" smtClean="0"/>
              <a:t>words</a:t>
            </a:r>
            <a:r>
              <a:rPr lang="de-AT" dirty="0" smtClean="0"/>
              <a:t>, same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same </a:t>
            </a:r>
            <a:r>
              <a:rPr lang="de-AT" dirty="0" err="1" smtClean="0"/>
              <a:t>structure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1"/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different </a:t>
            </a:r>
            <a:r>
              <a:rPr lang="de-AT" dirty="0" err="1" smtClean="0"/>
              <a:t>structure</a:t>
            </a:r>
            <a:r>
              <a:rPr lang="de-AT" dirty="0" smtClean="0"/>
              <a:t> /</a:t>
            </a:r>
            <a:r>
              <a:rPr lang="de-AT" dirty="0" err="1" smtClean="0"/>
              <a:t>neighbours</a:t>
            </a:r>
            <a:r>
              <a:rPr lang="de-AT" dirty="0" smtClean="0"/>
              <a:t>,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1"/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1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2</a:t>
            </a:r>
            <a:endParaRPr lang="de-AT" dirty="0"/>
          </a:p>
        </p:txBody>
      </p:sp>
      <p:pic>
        <p:nvPicPr>
          <p:cNvPr id="1026" name="Picture 2" descr="F:\Daten\Universitaet\6. Semester\Datenbanktechnologie\UE\Assignment_4\Exercise_1_full_picture_paint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" y="1484784"/>
            <a:ext cx="89933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Identify Conflicts 3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Stadium – Stadium: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Injury</a:t>
            </a:r>
            <a:r>
              <a:rPr lang="de-AT" dirty="0" smtClean="0"/>
              <a:t> &amp; MT – </a:t>
            </a:r>
            <a:r>
              <a:rPr lang="de-AT" dirty="0" err="1" smtClean="0"/>
              <a:t>Injury</a:t>
            </a:r>
            <a:r>
              <a:rPr lang="de-AT" dirty="0" smtClean="0"/>
              <a:t> &amp; MT: (Synonym, </a:t>
            </a:r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Game, Event, </a:t>
            </a:r>
            <a:r>
              <a:rPr lang="de-AT" dirty="0" err="1" smtClean="0"/>
              <a:t>Injury</a:t>
            </a:r>
            <a:r>
              <a:rPr lang="de-AT" dirty="0" smtClean="0"/>
              <a:t>, Player – </a:t>
            </a:r>
            <a:r>
              <a:rPr lang="de-AT" dirty="0" err="1" smtClean="0"/>
              <a:t>Injury</a:t>
            </a:r>
            <a:r>
              <a:rPr lang="de-AT" dirty="0" smtClean="0"/>
              <a:t>, Player, </a:t>
            </a:r>
            <a:r>
              <a:rPr lang="de-AT" dirty="0" err="1" smtClean="0"/>
              <a:t>Competition</a:t>
            </a:r>
            <a:r>
              <a:rPr lang="de-AT" dirty="0" smtClean="0"/>
              <a:t>: (</a:t>
            </a:r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Player, Soccer Team – Player: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 smtClean="0"/>
              <a:t>properties</a:t>
            </a:r>
            <a:r>
              <a:rPr lang="de-AT" sz="3600" dirty="0" smtClean="0"/>
              <a:t> (1/2)</a:t>
            </a:r>
            <a:endParaRPr lang="de-AT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156570" cy="47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2555776" y="30689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85889" y="450912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0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/>
              <a:t>properties</a:t>
            </a:r>
            <a:r>
              <a:rPr lang="de-AT" sz="3600" dirty="0"/>
              <a:t> </a:t>
            </a:r>
            <a:r>
              <a:rPr lang="de-AT" sz="3600" dirty="0" smtClean="0"/>
              <a:t>(2/2</a:t>
            </a:r>
            <a:r>
              <a:rPr lang="de-AT" sz="3600" dirty="0"/>
              <a:t>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169295" cy="46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2660203" y="4509120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7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1124</Words>
  <Application>Microsoft Office PowerPoint</Application>
  <PresentationFormat>Bildschirmpräsentation (4:3)</PresentationFormat>
  <Paragraphs>206</Paragraphs>
  <Slides>34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Galathea</vt:lpstr>
      <vt:lpstr>Logical Design</vt:lpstr>
      <vt:lpstr>Exercise 1</vt:lpstr>
      <vt:lpstr>Exercise 1 - Conflicts</vt:lpstr>
      <vt:lpstr>Exercise 1 – Identify Conflicts 1</vt:lpstr>
      <vt:lpstr>Exercise 1 – Identify Conflicts 2</vt:lpstr>
      <vt:lpstr>Example 1 – Identify Conflicts 3</vt:lpstr>
      <vt:lpstr>scenarios and interschema properties (1/2)</vt:lpstr>
      <vt:lpstr>scenarios and interschema properties (2/2)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55</cp:revision>
  <dcterms:created xsi:type="dcterms:W3CDTF">2016-04-13T09:50:12Z</dcterms:created>
  <dcterms:modified xsi:type="dcterms:W3CDTF">2016-04-18T17:34:57Z</dcterms:modified>
</cp:coreProperties>
</file>