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83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r>
              <a:rPr lang="de-AT" dirty="0" err="1" smtClean="0"/>
              <a:t>otherwise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835</Words>
  <Application>Microsoft Office PowerPoint</Application>
  <PresentationFormat>Bildschirmpräsentation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Galathea</vt:lpstr>
      <vt:lpstr>Logical Design</vt:lpstr>
      <vt:lpstr>Exercise 1</vt:lpstr>
      <vt:lpstr>identify conflicts</vt:lpstr>
      <vt:lpstr>integrate the schemas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Dominic</cp:lastModifiedBy>
  <cp:revision>43</cp:revision>
  <dcterms:created xsi:type="dcterms:W3CDTF">2016-04-13T09:50:12Z</dcterms:created>
  <dcterms:modified xsi:type="dcterms:W3CDTF">2016-04-14T20:52:15Z</dcterms:modified>
</cp:coreProperties>
</file>