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7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601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217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5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26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8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90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8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B3D10-55FA-47DA-8E7A-CADB97A8A7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27124CA-EB5B-485D-8531-F5AAFAF87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398" y="986883"/>
            <a:ext cx="8915399" cy="2262781"/>
          </a:xfrm>
        </p:spPr>
        <p:txBody>
          <a:bodyPr/>
          <a:lstStyle/>
          <a:p>
            <a:pPr algn="ctr"/>
            <a:r>
              <a:rPr lang="en-US" dirty="0" err="1"/>
              <a:t>BookScape</a:t>
            </a:r>
            <a:r>
              <a:rPr lang="en-US" dirty="0"/>
              <a:t> Explorer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analyze book-related data and extract meaningful insights using SQL queries and a </a:t>
            </a:r>
            <a:r>
              <a:rPr lang="en-US" dirty="0" err="1"/>
              <a:t>Streamlit</a:t>
            </a:r>
            <a:r>
              <a:rPr lang="en-US" dirty="0"/>
              <a:t>-powered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– For data extraction from Google API</a:t>
            </a:r>
          </a:p>
          <a:p>
            <a:r>
              <a:rPr lang="en-US" dirty="0" smtClean="0"/>
              <a:t>Database – MySQL</a:t>
            </a:r>
          </a:p>
          <a:p>
            <a:r>
              <a:rPr lang="en-US" dirty="0"/>
              <a:t>API Integration: Google Books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Libraries used – Pandas</a:t>
            </a:r>
            <a:r>
              <a:rPr lang="en-US" dirty="0"/>
              <a:t>, requests, </a:t>
            </a:r>
            <a:r>
              <a:rPr lang="en-US" dirty="0" err="1" smtClean="0"/>
              <a:t>pymysql</a:t>
            </a:r>
            <a:r>
              <a:rPr lang="en-US" dirty="0" smtClean="0"/>
              <a:t>, </a:t>
            </a:r>
            <a:r>
              <a:rPr lang="en-US" dirty="0" err="1" smtClean="0"/>
              <a:t>streamlit</a:t>
            </a:r>
            <a:endParaRPr lang="en-US" dirty="0" smtClean="0"/>
          </a:p>
          <a:p>
            <a:r>
              <a:rPr lang="en-US" dirty="0"/>
              <a:t>Visualization Tool: </a:t>
            </a:r>
            <a:r>
              <a:rPr lang="en-US" dirty="0" err="1"/>
              <a:t>Streamlit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Extracted data from Google API.</a:t>
            </a:r>
          </a:p>
          <a:p>
            <a:r>
              <a:rPr lang="en-US" dirty="0" smtClean="0"/>
              <a:t>Taken 10 genres of books and taken 500 books for each genre</a:t>
            </a:r>
          </a:p>
          <a:p>
            <a:r>
              <a:rPr lang="en-US" dirty="0" smtClean="0"/>
              <a:t>Created a database containing 5000 books.</a:t>
            </a:r>
          </a:p>
          <a:p>
            <a:r>
              <a:rPr lang="en-US" dirty="0" smtClean="0"/>
              <a:t>The table consists of various columns such as </a:t>
            </a:r>
            <a:r>
              <a:rPr lang="en-US" dirty="0" err="1" smtClean="0"/>
              <a:t>book_id</a:t>
            </a:r>
            <a:r>
              <a:rPr lang="en-US" dirty="0" smtClean="0"/>
              <a:t>, </a:t>
            </a:r>
            <a:r>
              <a:rPr lang="en-US" dirty="0" err="1" smtClean="0"/>
              <a:t>book_title</a:t>
            </a:r>
            <a:r>
              <a:rPr lang="en-US" dirty="0" smtClean="0"/>
              <a:t>, physical or </a:t>
            </a:r>
            <a:r>
              <a:rPr lang="en-US" dirty="0" err="1" smtClean="0"/>
              <a:t>ebooks</a:t>
            </a:r>
            <a:r>
              <a:rPr lang="en-US" dirty="0" smtClean="0"/>
              <a:t>, cost of the books, discount offered, publisher, year of publishing etc.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3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Extracted data from Google Books API</a:t>
            </a:r>
          </a:p>
          <a:p>
            <a:r>
              <a:rPr lang="en-US" dirty="0" smtClean="0"/>
              <a:t>Using python libraries established a connection with database and transferred the data to the database</a:t>
            </a:r>
          </a:p>
          <a:p>
            <a:r>
              <a:rPr lang="en-US" dirty="0" smtClean="0"/>
              <a:t>Created multiple queries to analyze the dataset and derive meaningful insights</a:t>
            </a:r>
          </a:p>
          <a:p>
            <a:r>
              <a:rPr lang="en-US" dirty="0" smtClean="0"/>
              <a:t>Visualized the insights in the form of drop down box in </a:t>
            </a:r>
            <a:r>
              <a:rPr lang="en-US" dirty="0" err="1" smtClean="0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3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5" y="2004460"/>
            <a:ext cx="7861610" cy="44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8527" y="2698595"/>
            <a:ext cx="735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</a:t>
            </a:r>
            <a:r>
              <a:rPr lang="en-US" sz="4000" b="1" dirty="0" smtClean="0">
                <a:solidFill>
                  <a:srgbClr val="FF0000"/>
                </a:solidFill>
              </a:rPr>
              <a:t>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1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1455</TotalTime>
  <Words>158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BookScape Explorer</vt:lpstr>
      <vt:lpstr>Introduction</vt:lpstr>
      <vt:lpstr>Tools Used</vt:lpstr>
      <vt:lpstr>Dataset Overview</vt:lpstr>
      <vt:lpstr>Key points implemented</vt:lpstr>
      <vt:lpstr>Visualization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BookScape Explorer</dc:title>
  <dc:creator>Microsoft account</dc:creator>
  <cp:lastModifiedBy>Microsoft account</cp:lastModifiedBy>
  <cp:revision>4</cp:revision>
  <dcterms:created xsi:type="dcterms:W3CDTF">2024-12-06T05:03:57Z</dcterms:created>
  <dcterms:modified xsi:type="dcterms:W3CDTF">2024-12-07T05:19:38Z</dcterms:modified>
</cp:coreProperties>
</file>