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418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8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267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0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56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9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9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4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1700-3B16-453F-84A6-663604D90CF6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653F7C-A5C7-4F99-8797-95E3AB1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002" y="1260566"/>
            <a:ext cx="8915399" cy="2262781"/>
          </a:xfrm>
        </p:spPr>
        <p:txBody>
          <a:bodyPr/>
          <a:lstStyle/>
          <a:p>
            <a:pPr algn="ctr"/>
            <a:r>
              <a:rPr lang="en-US" b="1" dirty="0"/>
              <a:t>Chicago Crime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analyze the given dataset to derive insights on crimes occurring in Chicago state by observing key patterns and present it in the visualized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 from excel</a:t>
            </a:r>
          </a:p>
          <a:p>
            <a:r>
              <a:rPr lang="en-US" dirty="0" smtClean="0"/>
              <a:t>Python for Data cleaning, Preprocessing and EDA</a:t>
            </a:r>
          </a:p>
          <a:p>
            <a:r>
              <a:rPr lang="en-US" dirty="0" smtClean="0"/>
              <a:t>Tableau for 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contains 54999 rows of data.</a:t>
            </a:r>
          </a:p>
          <a:p>
            <a:r>
              <a:rPr lang="en-US" dirty="0" smtClean="0"/>
              <a:t>The various columns includes ID, Case Number, Primary type, arrest made,</a:t>
            </a:r>
          </a:p>
          <a:p>
            <a:r>
              <a:rPr lang="en-US" dirty="0" smtClean="0"/>
              <a:t>Domestic or Non domestic, Latitude Longitude etc..</a:t>
            </a:r>
          </a:p>
          <a:p>
            <a:r>
              <a:rPr lang="en-US" dirty="0"/>
              <a:t>Rows such as Location Description , Ward, Community Area, X Coordinate ,Y Coordinate, Latitude ,Longitude ,Location </a:t>
            </a:r>
            <a:r>
              <a:rPr lang="en-US" dirty="0" smtClean="0"/>
              <a:t> contains Null values which needs to be handled</a:t>
            </a:r>
          </a:p>
          <a:p>
            <a:r>
              <a:rPr lang="en-US" dirty="0"/>
              <a:t>Total 6912 columns does not have 'Latitude', '</a:t>
            </a:r>
            <a:r>
              <a:rPr lang="en-US" dirty="0" err="1"/>
              <a:t>Longitude','Location</a:t>
            </a:r>
            <a:r>
              <a:rPr lang="en-US" dirty="0"/>
              <a:t>', 'X Coordinate', 'Y </a:t>
            </a:r>
            <a:r>
              <a:rPr lang="en-US" dirty="0" err="1"/>
              <a:t>Coordinate'values</a:t>
            </a:r>
            <a:r>
              <a:rPr lang="en-US" dirty="0"/>
              <a:t>. Making these values as -1  and location to unknown since they represent less than 2% of </a:t>
            </a:r>
            <a:r>
              <a:rPr lang="en-US" dirty="0" smtClean="0"/>
              <a:t>data</a:t>
            </a:r>
          </a:p>
          <a:p>
            <a:r>
              <a:rPr lang="en-US" dirty="0"/>
              <a:t>Dropping Ward column since it has too many null values and it is not an essential column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961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raw data from excel</a:t>
            </a:r>
          </a:p>
          <a:p>
            <a:r>
              <a:rPr lang="en-US" dirty="0" smtClean="0"/>
              <a:t>Done data cleaning, data preprocessing and EDA techniques</a:t>
            </a:r>
          </a:p>
          <a:p>
            <a:r>
              <a:rPr lang="en-US" dirty="0" smtClean="0"/>
              <a:t>Checked for Null values, duplicated values and outliers</a:t>
            </a:r>
          </a:p>
          <a:p>
            <a:r>
              <a:rPr lang="en-US" dirty="0" smtClean="0"/>
              <a:t>Presented the interpretations in visualized form using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2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Visualiztion</a:t>
            </a:r>
            <a:r>
              <a:rPr lang="en-US" dirty="0" smtClean="0"/>
              <a:t> using Tableau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44" y="1905000"/>
            <a:ext cx="9332822" cy="4312920"/>
          </a:xfrm>
        </p:spPr>
      </p:pic>
    </p:spTree>
    <p:extLst>
      <p:ext uri="{BB962C8B-B14F-4D97-AF65-F5344CB8AC3E}">
        <p14:creationId xmlns:p14="http://schemas.microsoft.com/office/powerpoint/2010/main" val="6658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Visualiztion</a:t>
            </a:r>
            <a:r>
              <a:rPr lang="en-US" dirty="0"/>
              <a:t> using Tableau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79" y="1724297"/>
            <a:ext cx="8915400" cy="4423954"/>
          </a:xfrm>
        </p:spPr>
      </p:pic>
    </p:spTree>
    <p:extLst>
      <p:ext uri="{BB962C8B-B14F-4D97-AF65-F5344CB8AC3E}">
        <p14:creationId xmlns:p14="http://schemas.microsoft.com/office/powerpoint/2010/main" val="9065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8527" y="2698595"/>
            <a:ext cx="735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</a:t>
            </a:r>
            <a:r>
              <a:rPr lang="en-US" sz="4000" b="1" dirty="0" smtClean="0">
                <a:solidFill>
                  <a:srgbClr val="FF0000"/>
                </a:solidFill>
              </a:rPr>
              <a:t>THANK YOU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209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Chicago Crime Analyzer</vt:lpstr>
      <vt:lpstr>Introduction</vt:lpstr>
      <vt:lpstr>Tools Used</vt:lpstr>
      <vt:lpstr>Dataset Overview</vt:lpstr>
      <vt:lpstr>Key points implemented</vt:lpstr>
      <vt:lpstr>Data Visualiztion using Tableau</vt:lpstr>
      <vt:lpstr>Data Visualiztion using Tableau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Analyzer</dc:title>
  <dc:creator>Microsoft account</dc:creator>
  <cp:lastModifiedBy>Microsoft account</cp:lastModifiedBy>
  <cp:revision>3</cp:revision>
  <dcterms:created xsi:type="dcterms:W3CDTF">2025-01-18T18:18:24Z</dcterms:created>
  <dcterms:modified xsi:type="dcterms:W3CDTF">2025-01-18T18:37:28Z</dcterms:modified>
</cp:coreProperties>
</file>