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3" autoAdjust="0"/>
    <p:restoredTop sz="96764" autoAdjust="0"/>
  </p:normalViewPr>
  <p:slideViewPr>
    <p:cSldViewPr snapToGrid="0">
      <p:cViewPr varScale="1">
        <p:scale>
          <a:sx n="111" d="100"/>
          <a:sy n="111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在绘制描边图形和填充图形的时候，都需要执行相应的方法，比如路径的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而绘制投影时，则不需要任何方法，只要设置相应属性即可，这样在之后绘制图形的时候都会自带投影，无论这个图形是描边图形还是填充图形。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4733</TotalTime>
  <Words>689</Words>
  <Application>Microsoft Office PowerPoint</Application>
  <PresentationFormat>宽屏</PresentationFormat>
  <Paragraphs>113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Helvetica Neue</vt:lpstr>
      <vt:lpstr>等线</vt:lpstr>
      <vt:lpstr>Microsoft YaHei</vt:lpstr>
      <vt:lpstr>Microsoft YaHei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302</cp:revision>
  <dcterms:created xsi:type="dcterms:W3CDTF">2019-05-19T07:46:27Z</dcterms:created>
  <dcterms:modified xsi:type="dcterms:W3CDTF">2020-03-23T09:42:09Z</dcterms:modified>
</cp:coreProperties>
</file>