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341" r:id="rId5"/>
    <p:sldId id="272" r:id="rId6"/>
    <p:sldId id="338" r:id="rId7"/>
    <p:sldId id="337" r:id="rId8"/>
    <p:sldId id="302" r:id="rId9"/>
    <p:sldId id="342" r:id="rId10"/>
    <p:sldId id="346" r:id="rId11"/>
    <p:sldId id="348" r:id="rId12"/>
    <p:sldId id="344" r:id="rId13"/>
    <p:sldId id="347" r:id="rId14"/>
    <p:sldId id="339" r:id="rId15"/>
    <p:sldId id="309" r:id="rId16"/>
    <p:sldId id="33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272"/>
            <p14:sldId id="338"/>
            <p14:sldId id="337"/>
          </p14:sldIdLst>
        </p14:section>
        <p14:section name="02-饼图" id="{A842C012-8CBD-4DEB-AA92-BB6C73B29210}">
          <p14:sldIdLst>
            <p14:sldId id="302"/>
            <p14:sldId id="342"/>
            <p14:sldId id="346"/>
            <p14:sldId id="348"/>
            <p14:sldId id="344"/>
            <p14:sldId id="347"/>
            <p14:sldId id="339"/>
          </p14:sldIdLst>
        </p14:section>
        <p14:section name="练习-折线图" id="{D67B6D8B-F816-411F-AFD9-E57CB8852184}">
          <p14:sldIdLst>
            <p14:sldId id="309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A5E3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8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58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r>
              <a:rPr lang="zh-CN" altLang="en-US"/>
              <a:t>弹性动画</a:t>
            </a:r>
            <a:endParaRPr lang="en-US" altLang="zh-CN"/>
          </a:p>
          <a:p>
            <a:r>
              <a:rPr lang="zh-CN" altLang="en-US"/>
              <a:t>缓动跟随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怎么加动画？</a:t>
            </a:r>
            <a:endParaRPr lang="en-US" altLang="zh-CN"/>
          </a:p>
          <a:p>
            <a:r>
              <a:rPr lang="zh-CN" altLang="en-US"/>
              <a:t>第一次显示时：扇形由小变大，弹性运动</a:t>
            </a:r>
            <a:endParaRPr lang="en-US" altLang="zh-CN"/>
          </a:p>
          <a:p>
            <a:r>
              <a:rPr lang="zh-CN" altLang="en-US"/>
              <a:t>鼠标划入扇形时：</a:t>
            </a:r>
            <a:endParaRPr lang="en-US" altLang="zh-CN"/>
          </a:p>
          <a:p>
            <a:pPr lvl="1"/>
            <a:r>
              <a:rPr lang="zh-CN" altLang="en-US"/>
              <a:t>扇形扩大一圈，弹性运动</a:t>
            </a:r>
            <a:endParaRPr lang="en-US" altLang="zh-CN"/>
          </a:p>
          <a:p>
            <a:pPr lvl="1"/>
            <a:r>
              <a:rPr lang="zh-CN" altLang="en-US"/>
              <a:t>标签缓动跟随</a:t>
            </a:r>
            <a:endParaRPr lang="en-US" altLang="zh-CN"/>
          </a:p>
          <a:p>
            <a:r>
              <a:rPr lang="zh-CN" altLang="en-US"/>
              <a:t>鼠标划出扇形时：扇形缩小一圈，弹性运动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折线图效果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F926515-302A-4323-9986-85AD2014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82833"/>
            <a:ext cx="8099448" cy="46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是关于二维图形的语言，图形必然与艺术息息相关。这是在用程序搞艺术，算法也是必不可少。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精彩之处在于程序算法和艺术的结合。它可以用理性的逻辑算法来寻找艺术中美的规律。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我们若想深入运用</a:t>
            </a:r>
            <a:r>
              <a:rPr lang="en-US" altLang="zh-CN"/>
              <a:t>canvas </a:t>
            </a:r>
            <a:r>
              <a:rPr lang="zh-CN" altLang="en-US"/>
              <a:t>开发项目，可以再学习图形的架构、图像算法、动画算法、艺术设计等方面。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- </a:t>
            </a:r>
            <a:r>
              <a:rPr lang="zh-CN" altLang="en-US">
                <a:solidFill>
                  <a:schemeClr val="tx1"/>
                </a:solidFill>
              </a:rPr>
              <a:t>扩展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柱状图效果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B47CA5-18E4-4BEA-A884-232AB4BD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7101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柱状图示意图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FF45DB-6317-4C12-A5CA-AD1E582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3692"/>
            <a:ext cx="8195022" cy="5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83" y="1216025"/>
            <a:ext cx="5503833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扇形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引导线</a:t>
            </a:r>
            <a:r>
              <a:rPr lang="en-US" altLang="zh-CN"/>
              <a:t>+</a:t>
            </a:r>
            <a:r>
              <a:rPr lang="zh-CN" altLang="en-US"/>
              <a:t>文字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03CA1-0F62-4140-B560-9134758E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82" y="1426779"/>
            <a:ext cx="4500105" cy="42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12381</TotalTime>
  <Words>478</Words>
  <Application>Microsoft Office PowerPoint</Application>
  <PresentationFormat>宽屏</PresentationFormat>
  <Paragraphs>81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Microsoft YaHei</vt:lpstr>
      <vt:lpstr>Microsoft YaHei</vt:lpstr>
      <vt:lpstr>Arial</vt:lpstr>
      <vt:lpstr>主题1</vt:lpstr>
      <vt:lpstr>canvas 综合实例</vt:lpstr>
      <vt:lpstr>课堂目标</vt:lpstr>
      <vt:lpstr>知识点综述</vt:lpstr>
      <vt:lpstr>柱状图的核心内容</vt:lpstr>
      <vt:lpstr>柱状图效果</vt:lpstr>
      <vt:lpstr>绘制柱状图的步骤</vt:lpstr>
      <vt:lpstr>柱状图示意图</vt:lpstr>
      <vt:lpstr>饼图效果</vt:lpstr>
      <vt:lpstr>饼图的核心内容</vt:lpstr>
      <vt:lpstr>引导线的方向</vt:lpstr>
      <vt:lpstr>三角函数基础知识</vt:lpstr>
      <vt:lpstr>用动画优化项目</vt:lpstr>
      <vt:lpstr>缓动跟随之二分法</vt:lpstr>
      <vt:lpstr>绘制饼图的步骤</vt:lpstr>
      <vt:lpstr>折线图效果</vt:lpstr>
      <vt:lpstr>canvas 的精彩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411</cp:revision>
  <dcterms:created xsi:type="dcterms:W3CDTF">2019-05-19T07:46:27Z</dcterms:created>
  <dcterms:modified xsi:type="dcterms:W3CDTF">2020-03-30T11:23:35Z</dcterms:modified>
</cp:coreProperties>
</file>