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9" r:id="rId3"/>
    <p:sldId id="260" r:id="rId4"/>
    <p:sldId id="272" r:id="rId5"/>
    <p:sldId id="273" r:id="rId6"/>
    <p:sldId id="274" r:id="rId7"/>
    <p:sldId id="275" r:id="rId8"/>
    <p:sldId id="276" r:id="rId9"/>
    <p:sldId id="277" r:id="rId10"/>
    <p:sldId id="279" r:id="rId11"/>
    <p:sldId id="280" r:id="rId12"/>
    <p:sldId id="28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标题 title" id="{4C832947-2092-B242-8FF3-4D96B6007803}">
          <p14:sldIdLst>
            <p14:sldId id="272"/>
          </p14:sldIdLst>
        </p14:section>
        <p14:section name="02-图例 legend" id="{F9A33404-FE25-4166-839D-4555A6A41632}">
          <p14:sldIdLst>
            <p14:sldId id="273"/>
          </p14:sldIdLst>
        </p14:section>
        <p14:section name="03-工具栏 toolbox" id="{D67B6D8B-F816-411F-AFD9-E57CB8852184}">
          <p14:sldIdLst>
            <p14:sldId id="274"/>
          </p14:sldIdLst>
        </p14:section>
        <p14:section name="04-提示框 tooltip" id="{E064C0D5-640C-4EF7-99BA-A55596A8BE41}">
          <p14:sldIdLst>
            <p14:sldId id="275"/>
          </p14:sldIdLst>
        </p14:section>
        <p14:section name="05-坐标轴 xAxis yAxis" id="{79E0BDF2-7306-4B20-ADCD-C38856F16A8C}">
          <p14:sldIdLst>
            <p14:sldId id="276"/>
          </p14:sldIdLst>
        </p14:section>
        <p14:section name="06-系列列表 series" id="{94647107-0CC7-4D10-924B-91260E4428DC}">
          <p14:sldIdLst>
            <p14:sldId id="277"/>
          </p14:sldIdLst>
        </p14:section>
        <p14:section name="07-标记点 markPoint" id="{00FF03D7-75FE-4390-B01E-25E115386EDE}">
          <p14:sldIdLst>
            <p14:sldId id="279"/>
          </p14:sldIdLst>
        </p14:section>
        <p14:section name="08-标记线 markLine" id="{ED76B8D2-C531-4370-BE85-6CEADF3FC764}">
          <p14:sldIdLst>
            <p14:sldId id="280"/>
          </p14:sldIdLst>
        </p14:section>
        <p14:section name="总结" id="{6914BB34-0838-4FFA-BF33-AE878601B4C7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ED7D31"/>
    <a:srgbClr val="FAEBD7"/>
    <a:srgbClr val="C5AA76"/>
    <a:srgbClr val="D4C29A"/>
    <a:srgbClr val="D3B589"/>
    <a:srgbClr val="C9B58D"/>
    <a:srgbClr val="FFFF00"/>
    <a:srgbClr val="4D0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7" autoAdjust="0"/>
    <p:restoredTop sz="96764" autoAdjust="0"/>
  </p:normalViewPr>
  <p:slideViewPr>
    <p:cSldViewPr snapToGrid="0">
      <p:cViewPr varScale="1">
        <p:scale>
          <a:sx n="113" d="100"/>
          <a:sy n="113" d="100"/>
        </p:scale>
        <p:origin x="10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1513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1829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792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2364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9765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0012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1709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933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echarts </a:t>
            </a:r>
            <a:r>
              <a:rPr lang="zh-CN" altLang="en-US"/>
              <a:t>常用组件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标记点 </a:t>
            </a:r>
            <a:r>
              <a:rPr lang="en-US" altLang="zh-CN"/>
              <a:t>markPoint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r>
              <a:rPr lang="en-US" altLang="zh-CN"/>
              <a:t>data [] </a:t>
            </a:r>
            <a:r>
              <a:rPr lang="zh-CN" altLang="en-US"/>
              <a:t>标记的数据数组</a:t>
            </a:r>
            <a:endParaRPr lang="en-US" altLang="zh-CN"/>
          </a:p>
          <a:p>
            <a:pPr lvl="1"/>
            <a:r>
              <a:rPr lang="zh-CN" altLang="en-US"/>
              <a:t>标记的数据</a:t>
            </a:r>
            <a:r>
              <a:rPr lang="en-US" altLang="zh-CN"/>
              <a:t>{}</a:t>
            </a:r>
          </a:p>
          <a:p>
            <a:pPr lvl="2"/>
            <a:r>
              <a:rPr lang="en-US" altLang="zh-CN"/>
              <a:t>name </a:t>
            </a:r>
            <a:r>
              <a:rPr lang="zh-CN" altLang="en-US"/>
              <a:t>名称</a:t>
            </a:r>
            <a:endParaRPr lang="en-US" altLang="zh-CN"/>
          </a:p>
          <a:p>
            <a:pPr lvl="2"/>
            <a:r>
              <a:rPr lang="en-US" altLang="zh-CN"/>
              <a:t>type  </a:t>
            </a:r>
          </a:p>
          <a:p>
            <a:pPr lvl="3"/>
            <a:r>
              <a:rPr lang="zh-CN" altLang="en-US"/>
              <a:t>最小 </a:t>
            </a:r>
            <a:r>
              <a:rPr lang="en-US" altLang="zh-CN"/>
              <a:t>min</a:t>
            </a:r>
          </a:p>
          <a:p>
            <a:pPr lvl="3"/>
            <a:r>
              <a:rPr lang="zh-CN" altLang="en-US"/>
              <a:t>最大 </a:t>
            </a:r>
            <a:r>
              <a:rPr lang="en-US" altLang="zh-CN"/>
              <a:t>max</a:t>
            </a:r>
          </a:p>
          <a:p>
            <a:pPr lvl="3"/>
            <a:r>
              <a:rPr lang="zh-CN" altLang="en-US"/>
              <a:t>平均值 </a:t>
            </a:r>
            <a:r>
              <a:rPr lang="en-US" altLang="zh-CN"/>
              <a:t>average</a:t>
            </a:r>
          </a:p>
          <a:p>
            <a:pPr lvl="2"/>
            <a:r>
              <a:rPr lang="en-US" altLang="zh-CN"/>
              <a:t>coord [x,y] </a:t>
            </a:r>
            <a:r>
              <a:rPr lang="zh-CN" altLang="en-US"/>
              <a:t>坐标位</a:t>
            </a:r>
            <a:endParaRPr lang="en-US" altLang="zh-CN"/>
          </a:p>
          <a:p>
            <a:pPr lvl="2"/>
            <a:r>
              <a:rPr lang="en-US" altLang="zh-CN"/>
              <a:t>symbolOffset </a:t>
            </a:r>
            <a:r>
              <a:rPr lang="zh-CN" altLang="en-US"/>
              <a:t>标记偏移</a:t>
            </a:r>
            <a:endParaRPr lang="en-US" altLang="zh-CN"/>
          </a:p>
          <a:p>
            <a:pPr lvl="2"/>
            <a:r>
              <a:rPr lang="en-US" altLang="zh-CN"/>
              <a:t>symbolSize </a:t>
            </a:r>
            <a:r>
              <a:rPr lang="zh-CN" altLang="en-US"/>
              <a:t>标记大小</a:t>
            </a:r>
            <a:endParaRPr lang="en-US" altLang="zh-CN"/>
          </a:p>
          <a:p>
            <a:pPr lvl="2"/>
            <a:r>
              <a:rPr lang="en-US" altLang="zh-CN"/>
              <a:t>value </a:t>
            </a:r>
            <a:r>
              <a:rPr lang="zh-CN" altLang="en-US"/>
              <a:t>最定制标记内容</a:t>
            </a:r>
            <a:r>
              <a:rPr lang="en-US" altLang="zh-CN"/>
              <a:t>	</a:t>
            </a:r>
          </a:p>
          <a:p>
            <a:pPr lvl="2"/>
            <a:r>
              <a:rPr lang="en-US" altLang="zh-CN"/>
              <a:t>symbol </a:t>
            </a:r>
            <a:r>
              <a:rPr lang="zh-CN" altLang="en-US"/>
              <a:t>标记图形包括 </a:t>
            </a:r>
            <a:r>
              <a:rPr lang="en-US" altLang="zh-CN"/>
              <a:t>'circle', 'rect', 'roundRect', 'triangle', 'diamond', 'pin', 'arrow', 'none' ,url</a:t>
            </a:r>
          </a:p>
          <a:p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63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标记线 </a:t>
            </a:r>
            <a:r>
              <a:rPr lang="en-US" altLang="zh-CN"/>
              <a:t>markLine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r>
              <a:rPr lang="en-US" altLang="zh-CN"/>
              <a:t>data [] </a:t>
            </a:r>
            <a:r>
              <a:rPr lang="zh-CN" altLang="en-US"/>
              <a:t>标记的数据数组</a:t>
            </a:r>
            <a:endParaRPr lang="en-US" altLang="zh-CN"/>
          </a:p>
          <a:p>
            <a:pPr lvl="1"/>
            <a:r>
              <a:rPr lang="zh-CN" altLang="en-US"/>
              <a:t>标记的数据</a:t>
            </a:r>
            <a:r>
              <a:rPr lang="en-US" altLang="zh-CN"/>
              <a:t>{}</a:t>
            </a:r>
          </a:p>
          <a:p>
            <a:pPr lvl="2"/>
            <a:r>
              <a:rPr lang="en-US" altLang="zh-CN"/>
              <a:t>name </a:t>
            </a:r>
            <a:r>
              <a:rPr lang="zh-CN" altLang="en-US"/>
              <a:t>名称</a:t>
            </a:r>
            <a:endParaRPr lang="en-US" altLang="zh-CN"/>
          </a:p>
          <a:p>
            <a:pPr lvl="2"/>
            <a:r>
              <a:rPr lang="en-US" altLang="zh-CN"/>
              <a:t>type  </a:t>
            </a:r>
          </a:p>
          <a:p>
            <a:pPr lvl="3"/>
            <a:r>
              <a:rPr lang="zh-CN" altLang="en-US"/>
              <a:t>最小 </a:t>
            </a:r>
            <a:r>
              <a:rPr lang="en-US" altLang="zh-CN"/>
              <a:t>min</a:t>
            </a:r>
          </a:p>
          <a:p>
            <a:pPr lvl="3"/>
            <a:r>
              <a:rPr lang="zh-CN" altLang="en-US"/>
              <a:t>最大 </a:t>
            </a:r>
            <a:r>
              <a:rPr lang="en-US" altLang="zh-CN"/>
              <a:t>max</a:t>
            </a:r>
          </a:p>
          <a:p>
            <a:pPr lvl="3"/>
            <a:r>
              <a:rPr lang="zh-CN" altLang="en-US"/>
              <a:t>平均值 </a:t>
            </a:r>
            <a:r>
              <a:rPr lang="en-US" altLang="zh-CN"/>
              <a:t>average</a:t>
            </a:r>
          </a:p>
          <a:p>
            <a:pPr lvl="2"/>
            <a:r>
              <a:rPr lang="en-US" altLang="zh-CN"/>
              <a:t>coord [x,y] </a:t>
            </a:r>
            <a:r>
              <a:rPr lang="zh-CN" altLang="en-US"/>
              <a:t>坐标位</a:t>
            </a:r>
            <a:endParaRPr lang="en-US" altLang="zh-CN"/>
          </a:p>
          <a:p>
            <a:pPr lvl="2"/>
            <a:r>
              <a:rPr lang="en-US" altLang="zh-CN"/>
              <a:t>symbolOffset </a:t>
            </a:r>
            <a:r>
              <a:rPr lang="zh-CN" altLang="en-US"/>
              <a:t>标记偏移</a:t>
            </a:r>
            <a:endParaRPr lang="en-US" altLang="zh-CN"/>
          </a:p>
          <a:p>
            <a:pPr lvl="2"/>
            <a:r>
              <a:rPr lang="en-US" altLang="zh-CN"/>
              <a:t>symbolSize </a:t>
            </a:r>
            <a:r>
              <a:rPr lang="zh-CN" altLang="en-US"/>
              <a:t>标记大小</a:t>
            </a:r>
            <a:endParaRPr lang="en-US" altLang="zh-CN"/>
          </a:p>
          <a:p>
            <a:pPr lvl="2"/>
            <a:r>
              <a:rPr lang="en-US" altLang="zh-CN"/>
              <a:t>value </a:t>
            </a:r>
            <a:r>
              <a:rPr lang="zh-CN" altLang="en-US"/>
              <a:t>最定制标记内容</a:t>
            </a:r>
            <a:r>
              <a:rPr lang="en-US" altLang="zh-CN"/>
              <a:t>	</a:t>
            </a:r>
          </a:p>
          <a:p>
            <a:pPr lvl="2"/>
            <a:r>
              <a:rPr lang="en-US" altLang="zh-CN"/>
              <a:t>symbol </a:t>
            </a:r>
            <a:r>
              <a:rPr lang="zh-CN" altLang="en-US"/>
              <a:t>标记图形包括 </a:t>
            </a:r>
            <a:r>
              <a:rPr lang="en-US" altLang="zh-CN"/>
              <a:t>'circle', 'rect', 'roundRect', 'triangle', 'diamond', 'pin', 'arrow', 'none' ,url</a:t>
            </a:r>
          </a:p>
          <a:p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525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深度的交互式数据探索</a:t>
            </a:r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数据可视化交互的基本需求是：总</a:t>
            </a:r>
            <a:r>
              <a:rPr lang="zh-CN" altLang="en-US" dirty="0"/>
              <a:t>览为先</a:t>
            </a:r>
            <a:r>
              <a:rPr lang="zh-CN" altLang="en-US"/>
              <a:t>，缩放，过滤，按</a:t>
            </a:r>
            <a:r>
              <a:rPr lang="zh-CN" altLang="en-US" dirty="0"/>
              <a:t>需</a:t>
            </a:r>
            <a:r>
              <a:rPr lang="zh-CN" altLang="en-US"/>
              <a:t>查看细节。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组件就是基于这样的需求存在的。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如果将绘图区的图表比作战士，那么组件则是他的铠甲和武器。</a:t>
            </a:r>
            <a:endParaRPr lang="en-US" altLang="zh-CN"/>
          </a:p>
          <a:p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35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熟悉</a:t>
            </a:r>
            <a:r>
              <a:rPr lang="en-US" altLang="zh-CN">
                <a:solidFill>
                  <a:schemeClr val="tx1"/>
                </a:solidFill>
              </a:rPr>
              <a:t>echarts </a:t>
            </a:r>
            <a:r>
              <a:rPr lang="zh-CN" altLang="en-US">
                <a:solidFill>
                  <a:schemeClr val="tx1"/>
                </a:solidFill>
              </a:rPr>
              <a:t>常用组件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可以根据项目需求灵活设置组件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 </a:t>
            </a:r>
            <a:r>
              <a:rPr lang="en-US" altLang="zh-CN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图例 </a:t>
            </a:r>
            <a:r>
              <a:rPr lang="en-US" altLang="zh-CN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legend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工具栏 </a:t>
            </a:r>
            <a:r>
              <a:rPr lang="en-US" altLang="zh-CN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toolbox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提示框 </a:t>
            </a:r>
            <a:r>
              <a:rPr lang="en-US" altLang="zh-CN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tooltip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坐标轴 </a:t>
            </a:r>
            <a:r>
              <a:rPr lang="en-US" altLang="zh-CN"/>
              <a:t>xAxis yAxis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系列列表 </a:t>
            </a:r>
            <a:r>
              <a:rPr lang="en-US" altLang="zh-CN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标记点 </a:t>
            </a:r>
            <a:r>
              <a:rPr lang="en-US" altLang="zh-CN"/>
              <a:t>markPoint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标记线 </a:t>
            </a:r>
            <a:r>
              <a:rPr lang="en-US" altLang="zh-CN"/>
              <a:t>markLine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标题 </a:t>
            </a:r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r>
              <a:rPr lang="zh-CN" altLang="en-US"/>
              <a:t>主标题 </a:t>
            </a:r>
            <a:r>
              <a:rPr lang="en-US" altLang="zh-CN"/>
              <a:t>text</a:t>
            </a:r>
          </a:p>
          <a:p>
            <a:r>
              <a:rPr lang="zh-CN" altLang="en-US"/>
              <a:t>副标题 </a:t>
            </a:r>
            <a:r>
              <a:rPr lang="en-US" altLang="zh-CN"/>
              <a:t>subtext</a:t>
            </a:r>
          </a:p>
          <a:p>
            <a:r>
              <a:rPr lang="zh-CN" altLang="en-US"/>
              <a:t>位置 </a:t>
            </a:r>
            <a:r>
              <a:rPr lang="en-US" altLang="zh-CN"/>
              <a:t>left</a:t>
            </a:r>
          </a:p>
          <a:p>
            <a:r>
              <a:rPr lang="zh-CN" altLang="en-US"/>
              <a:t>主标题样式 </a:t>
            </a:r>
            <a:r>
              <a:rPr lang="en-US" altLang="zh-CN"/>
              <a:t>textStyle</a:t>
            </a:r>
          </a:p>
          <a:p>
            <a:r>
              <a:rPr lang="zh-CN" altLang="en-US"/>
              <a:t>副标题样式 </a:t>
            </a:r>
            <a:r>
              <a:rPr lang="en-US" altLang="zh-CN"/>
              <a:t>subtextStyle</a:t>
            </a:r>
          </a:p>
          <a:p>
            <a:r>
              <a:rPr lang="zh-CN" altLang="en-US"/>
              <a:t>可见性 </a:t>
            </a:r>
            <a:r>
              <a:rPr lang="en-US" altLang="zh-CN"/>
              <a:t>show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图例</a:t>
            </a:r>
            <a:r>
              <a:rPr lang="en-US" altLang="zh-CN"/>
              <a:t>legend 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图例</a:t>
            </a:r>
            <a:r>
              <a:rPr lang="en-US" altLang="zh-CN"/>
              <a:t>legend </a:t>
            </a:r>
            <a:r>
              <a:rPr lang="zh-CN" altLang="en-US"/>
              <a:t>适用于不同系列的数据过滤，它需要与</a:t>
            </a:r>
            <a:r>
              <a:rPr lang="en-US" altLang="zh-CN"/>
              <a:t>series </a:t>
            </a:r>
            <a:r>
              <a:rPr lang="zh-CN" altLang="en-US"/>
              <a:t>搭配使用。</a:t>
            </a: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5EADA0-1B54-4D97-9E7B-FD5087087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01814"/>
            <a:ext cx="2824389" cy="39106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2288FAB-51CE-4D0E-86AB-E0125B17F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168" y="2367859"/>
            <a:ext cx="5141482" cy="344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4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工具栏 </a:t>
            </a:r>
            <a:r>
              <a:rPr lang="en-US" altLang="zh-CN"/>
              <a:t>toolbox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r>
              <a:rPr lang="zh-CN" altLang="en-US"/>
              <a:t>保存图片 </a:t>
            </a:r>
            <a:r>
              <a:rPr lang="en-US" altLang="zh-CN"/>
              <a:t>saveAsImage</a:t>
            </a:r>
          </a:p>
          <a:p>
            <a:r>
              <a:rPr lang="zh-CN" altLang="en-US"/>
              <a:t>配置项还原 </a:t>
            </a:r>
            <a:r>
              <a:rPr lang="en-US" altLang="zh-CN"/>
              <a:t>restore</a:t>
            </a:r>
          </a:p>
          <a:p>
            <a:r>
              <a:rPr lang="zh-CN" altLang="en-US"/>
              <a:t>数据视图工具 </a:t>
            </a:r>
            <a:r>
              <a:rPr lang="en-US" altLang="zh-CN"/>
              <a:t>dataView</a:t>
            </a:r>
          </a:p>
          <a:p>
            <a:r>
              <a:rPr lang="zh-CN" altLang="en-US"/>
              <a:t>数据区域缩放 </a:t>
            </a:r>
            <a:r>
              <a:rPr lang="en-US" altLang="zh-CN"/>
              <a:t>dataZoom</a:t>
            </a:r>
          </a:p>
          <a:p>
            <a:r>
              <a:rPr lang="zh-CN" altLang="en-US"/>
              <a:t>动态类型切换 </a:t>
            </a:r>
            <a:r>
              <a:rPr lang="en-US" altLang="zh-CN"/>
              <a:t>magicType</a:t>
            </a: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D031A1-2264-46D9-BF1C-24B15F5CB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041" y="1290079"/>
            <a:ext cx="5122522" cy="317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0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提示框 </a:t>
            </a:r>
            <a:r>
              <a:rPr lang="en-US" altLang="zh-CN"/>
              <a:t>tooltip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提示框触发方式 </a:t>
            </a:r>
            <a:r>
              <a:rPr lang="en-US" altLang="zh-CN"/>
              <a:t>trigger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item </a:t>
            </a:r>
            <a:r>
              <a:rPr lang="zh-CN" altLang="en-US"/>
              <a:t>图形</a:t>
            </a:r>
            <a:r>
              <a:rPr lang="zh-CN" altLang="en-US" dirty="0"/>
              <a:t>触发，主要在散点图，饼图等无类目轴的图表中使用。</a:t>
            </a:r>
            <a:endParaRPr lang="en-US" altLang="zh-CN"/>
          </a:p>
          <a:p>
            <a:r>
              <a:rPr lang="en-US" altLang="zh-CN"/>
              <a:t>axis </a:t>
            </a:r>
            <a:r>
              <a:rPr lang="zh-CN" altLang="en-US"/>
              <a:t>坐标轴</a:t>
            </a:r>
            <a:r>
              <a:rPr lang="zh-CN" altLang="en-US" dirty="0"/>
              <a:t>触发，主要在柱状图，折线图等会使用类目轴的图表</a:t>
            </a:r>
            <a:endParaRPr lang="en-US" altLang="zh-CN"/>
          </a:p>
          <a:p>
            <a:r>
              <a:rPr lang="en-US" altLang="zh-CN"/>
              <a:t>none </a:t>
            </a:r>
            <a:r>
              <a:rPr lang="zh-CN" altLang="en-US" dirty="0"/>
              <a:t>什么都不触发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F61D56-9285-4DBA-A6CB-248072AE8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408" y="2671459"/>
            <a:ext cx="5677392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9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坐标轴 </a:t>
            </a:r>
            <a:r>
              <a:rPr lang="en-US" altLang="zh-CN"/>
              <a:t>xAxis yAxis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r>
              <a:rPr lang="en-US" altLang="zh-CN"/>
              <a:t>name </a:t>
            </a:r>
            <a:r>
              <a:rPr lang="zh-CN" altLang="en-US"/>
              <a:t>坐标轴名称 </a:t>
            </a:r>
            <a:endParaRPr lang="en-US" altLang="zh-CN"/>
          </a:p>
          <a:p>
            <a:r>
              <a:rPr lang="en-US" altLang="zh-CN"/>
              <a:t>data </a:t>
            </a:r>
            <a:r>
              <a:rPr lang="zh-CN" altLang="en-US"/>
              <a:t>类目数据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y </a:t>
            </a:r>
            <a:r>
              <a:rPr lang="zh-CN" altLang="en-US"/>
              <a:t>轴的分割设置：</a:t>
            </a:r>
            <a:endParaRPr lang="en-US" altLang="zh-CN"/>
          </a:p>
          <a:p>
            <a:r>
              <a:rPr lang="en-US" altLang="zh-CN"/>
              <a:t>splitNumber </a:t>
            </a:r>
            <a:r>
              <a:rPr lang="zh-CN" altLang="en-US"/>
              <a:t>分割段数</a:t>
            </a:r>
          </a:p>
          <a:p>
            <a:r>
              <a:rPr lang="en-US" altLang="zh-CN"/>
              <a:t>interval </a:t>
            </a:r>
            <a:r>
              <a:rPr lang="zh-CN" altLang="en-US"/>
              <a:t>强制设置坐标轴分割间隔</a:t>
            </a:r>
          </a:p>
          <a:p>
            <a:r>
              <a:rPr lang="en-US" altLang="zh-CN"/>
              <a:t>minInterval </a:t>
            </a:r>
            <a:r>
              <a:rPr lang="zh-CN" altLang="en-US"/>
              <a:t>坐标轴最小间隔</a:t>
            </a:r>
          </a:p>
          <a:p>
            <a:r>
              <a:rPr lang="en-US" altLang="zh-CN"/>
              <a:t>maxInterval </a:t>
            </a:r>
            <a:r>
              <a:rPr lang="zh-CN" altLang="en-US"/>
              <a:t>坐标轴最大间隔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F61D56-9285-4DBA-A6CB-248072AE8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408" y="2517263"/>
            <a:ext cx="5677392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8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系列列表 </a:t>
            </a:r>
            <a:r>
              <a:rPr lang="en-US" altLang="zh-CN"/>
              <a:t>series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r>
              <a:rPr lang="zh-CN" altLang="en-US"/>
              <a:t>列表类型 </a:t>
            </a:r>
            <a:r>
              <a:rPr lang="en-US" altLang="zh-CN"/>
              <a:t>type</a:t>
            </a:r>
          </a:p>
          <a:p>
            <a:r>
              <a:rPr lang="zh-CN" altLang="en-US"/>
              <a:t>系列名 </a:t>
            </a:r>
            <a:r>
              <a:rPr lang="en-US" altLang="zh-CN"/>
              <a:t>name </a:t>
            </a:r>
            <a:r>
              <a:rPr lang="zh-CN" altLang="en-US"/>
              <a:t>：用于提示</a:t>
            </a:r>
            <a:r>
              <a:rPr lang="en-US" altLang="zh-CN"/>
              <a:t>tooltip</a:t>
            </a:r>
            <a:r>
              <a:rPr lang="zh-CN" altLang="en-US"/>
              <a:t>，图例</a:t>
            </a:r>
            <a:r>
              <a:rPr lang="en-US" altLang="zh-CN"/>
              <a:t>legend </a:t>
            </a:r>
            <a:r>
              <a:rPr lang="zh-CN" altLang="en-US"/>
              <a:t>筛选，数据更新</a:t>
            </a:r>
            <a:endParaRPr lang="en-US" altLang="zh-CN"/>
          </a:p>
          <a:p>
            <a:r>
              <a:rPr lang="zh-CN" altLang="en-US"/>
              <a:t>数据 </a:t>
            </a:r>
            <a:r>
              <a:rPr lang="en-US" altLang="zh-CN"/>
              <a:t>data</a:t>
            </a:r>
          </a:p>
          <a:p>
            <a:r>
              <a:rPr lang="zh-CN" altLang="en-US"/>
              <a:t>标记点 </a:t>
            </a:r>
            <a:r>
              <a:rPr lang="en-US" altLang="zh-CN"/>
              <a:t>markPoint</a:t>
            </a:r>
          </a:p>
          <a:p>
            <a:r>
              <a:rPr lang="zh-CN" altLang="en-US"/>
              <a:t>标记线 </a:t>
            </a:r>
            <a:r>
              <a:rPr lang="en-US" altLang="zh-CN"/>
              <a:t>markLine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F61D56-9285-4DBA-A6CB-248072AE8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408" y="2517263"/>
            <a:ext cx="5677392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14140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11229</TotalTime>
  <Words>407</Words>
  <Application>Microsoft Office PowerPoint</Application>
  <PresentationFormat>宽屏</PresentationFormat>
  <Paragraphs>92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微软雅黑</vt:lpstr>
      <vt:lpstr>微软雅黑</vt:lpstr>
      <vt:lpstr>Arial</vt:lpstr>
      <vt:lpstr>主题1</vt:lpstr>
      <vt:lpstr>echarts 常用组件</vt:lpstr>
      <vt:lpstr>课堂目标</vt:lpstr>
      <vt:lpstr>知识点综述</vt:lpstr>
      <vt:lpstr>标题 title</vt:lpstr>
      <vt:lpstr>图例legend </vt:lpstr>
      <vt:lpstr>工具栏 toolbox</vt:lpstr>
      <vt:lpstr>提示框 tooltip</vt:lpstr>
      <vt:lpstr>坐标轴 xAxis yAxis</vt:lpstr>
      <vt:lpstr>系列列表 series</vt:lpstr>
      <vt:lpstr>标记点 markPoint</vt:lpstr>
      <vt:lpstr>标记线 markLine</vt:lpstr>
      <vt:lpstr>深度的交互式数据探索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416</cp:revision>
  <dcterms:created xsi:type="dcterms:W3CDTF">2019-05-19T07:46:27Z</dcterms:created>
  <dcterms:modified xsi:type="dcterms:W3CDTF">2020-04-03T13:07:18Z</dcterms:modified>
</cp:coreProperties>
</file>