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72" r:id="rId4"/>
    <p:sldId id="273" r:id="rId5"/>
    <p:sldId id="274" r:id="rId6"/>
    <p:sldId id="275" r:id="rId7"/>
    <p:sldId id="302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知识点部分" id="{AD83DBD8-9D58-4DF3-B473-03C8A892CC39}">
          <p14:sldIdLst>
            <p14:sldId id="260"/>
          </p14:sldIdLst>
        </p14:section>
        <p14:section name="01-webpack 使用echarts" id="{4C832947-2092-B242-8FF3-4D96B6007803}">
          <p14:sldIdLst>
            <p14:sldId id="272"/>
          </p14:sldIdLst>
        </p14:section>
        <p14:section name="02-渲染器" id="{F9A33404-FE25-4166-839D-4555A6A41632}">
          <p14:sldIdLst>
            <p14:sldId id="273"/>
          </p14:sldIdLst>
        </p14:section>
        <p14:section name="03-三维 echarts" id="{D67B6D8B-F816-411F-AFD9-E57CB8852184}">
          <p14:sldIdLst>
            <p14:sldId id="274"/>
          </p14:sldIdLst>
        </p14:section>
        <p14:section name="04-在微信中使用echarts" id="{E064C0D5-640C-4EF7-99BA-A55596A8BE41}">
          <p14:sldIdLst>
            <p14:sldId id="275"/>
            <p14:sldId id="302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53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echarts/blob/master/index.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api.html#echarts.in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mfe/echarts-for-weix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扩展知识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webpack </a:t>
            </a:r>
            <a:r>
              <a:rPr lang="zh-CN" altLang="en-US">
                <a:solidFill>
                  <a:schemeClr val="tx1"/>
                </a:solidFill>
              </a:rPr>
              <a:t>中使用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渲染器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三维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微信中使用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 </a:t>
            </a:r>
            <a:r>
              <a:rPr lang="zh-CN" altLang="en-US"/>
              <a:t>使用</a:t>
            </a:r>
            <a:r>
              <a:rPr lang="en-US" altLang="zh-CN"/>
              <a:t>echarts </a:t>
            </a:r>
            <a:r>
              <a:rPr lang="zh-CN" altLang="en-US"/>
              <a:t>的步骤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804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/>
              <a:t>1.npm </a:t>
            </a:r>
            <a:r>
              <a:rPr lang="zh-CN" altLang="en-US"/>
              <a:t>安装 </a:t>
            </a:r>
            <a:r>
              <a:rPr lang="en-US" altLang="zh-CN"/>
              <a:t>ECharts </a:t>
            </a:r>
          </a:p>
          <a:p>
            <a:pPr marL="0" indent="0">
              <a:buNone/>
            </a:pPr>
            <a:r>
              <a:rPr lang="en-US" altLang="zh-CN"/>
              <a:t>	npm install echarts --save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r>
              <a:rPr lang="zh-CN" altLang="en-US"/>
              <a:t>整体引入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</a:t>
            </a:r>
            <a:r>
              <a:rPr lang="en-US" altLang="zh-CN" dirty="0"/>
              <a:t>echarts = require('echarts');</a:t>
            </a:r>
            <a:endParaRPr lang="zh-CN" altLang="en-US"/>
          </a:p>
          <a:p>
            <a:r>
              <a:rPr lang="zh-CN" altLang="en-US"/>
              <a:t>按需引入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 </a:t>
            </a:r>
            <a:r>
              <a:rPr lang="en-US" altLang="zh-CN"/>
              <a:t>ECharts </a:t>
            </a:r>
            <a:r>
              <a:rPr lang="zh-CN" altLang="en-US">
                <a:solidFill>
                  <a:srgbClr val="00A5E3"/>
                </a:solidFill>
              </a:rPr>
              <a:t>主模块</a:t>
            </a:r>
          </a:p>
          <a:p>
            <a:pPr marL="400050" lvl="1" indent="0">
              <a:buNone/>
            </a:pPr>
            <a:r>
              <a:rPr lang="en-US" altLang="zh-CN"/>
              <a:t>var echarts = require('echarts/lib/echarts');</a:t>
            </a:r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引入柱状图</a:t>
            </a:r>
          </a:p>
          <a:p>
            <a:pPr marL="400050" lvl="1" indent="0">
              <a:buNone/>
            </a:pPr>
            <a:r>
              <a:rPr lang="en-US" altLang="zh-CN"/>
              <a:t>require('echarts/lib/chart/bar');</a:t>
            </a:r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引入提示框和标题组件</a:t>
            </a:r>
          </a:p>
          <a:p>
            <a:pPr marL="400050" lvl="1" indent="0">
              <a:buNone/>
            </a:pPr>
            <a:r>
              <a:rPr lang="en-US" altLang="zh-CN"/>
              <a:t>require('echarts/lib/component/tooltip');</a:t>
            </a:r>
          </a:p>
          <a:p>
            <a:pPr marL="400050" lvl="1" indent="0">
              <a:buNone/>
            </a:pPr>
            <a:r>
              <a:rPr lang="en-US" altLang="zh-CN"/>
              <a:t>require('echarts/lib/component/title’);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dirty="0"/>
              <a:t>可以按需引入的模块列表见 </a:t>
            </a:r>
            <a:r>
              <a:rPr lang="en-US" altLang="zh-CN" dirty="0">
                <a:hlinkClick r:id="rId3"/>
              </a:rPr>
              <a:t>https://github.com/apache/incubator-echarts/blob/master/index.js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渲染器的设置方式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// 使用 Canvas 渲染器（默认）</a:t>
            </a:r>
          </a:p>
          <a:p>
            <a:pPr marL="0" indent="0">
              <a:buNone/>
            </a:pPr>
            <a:r>
              <a:rPr lang="zh-CN" altLang="en-US"/>
              <a:t>var chart = echarts.init(containerDom, null, {</a:t>
            </a:r>
            <a:r>
              <a:rPr lang="zh-CN" altLang="en-US">
                <a:solidFill>
                  <a:srgbClr val="00A5E3"/>
                </a:solidFill>
              </a:rPr>
              <a:t>renderer: 'canvas'</a:t>
            </a:r>
            <a:r>
              <a:rPr lang="zh-CN" altLang="en-US"/>
              <a:t>});</a:t>
            </a:r>
          </a:p>
          <a:p>
            <a:pPr marL="0" indent="0">
              <a:buNone/>
            </a:pPr>
            <a:r>
              <a:rPr lang="zh-CN" altLang="en-US"/>
              <a:t>// 等价于：</a:t>
            </a:r>
          </a:p>
          <a:p>
            <a:pPr marL="0" indent="0">
              <a:buNone/>
            </a:pPr>
            <a:r>
              <a:rPr lang="zh-CN" altLang="en-US"/>
              <a:t>var chart = echarts.init(containerDom);</a:t>
            </a:r>
          </a:p>
          <a:p>
            <a:pPr marL="0" indent="0">
              <a:buNone/>
            </a:pPr>
            <a:r>
              <a:rPr lang="zh-CN" altLang="en-US"/>
              <a:t>// 使用 SVG 渲染器</a:t>
            </a:r>
          </a:p>
          <a:p>
            <a:pPr marL="0" indent="0">
              <a:buNone/>
            </a:pPr>
            <a:r>
              <a:rPr lang="zh-CN" altLang="en-US"/>
              <a:t>var chart = echarts.init(containerDom, null, {</a:t>
            </a:r>
            <a:r>
              <a:rPr lang="zh-CN" altLang="en-US">
                <a:solidFill>
                  <a:srgbClr val="00A5E3"/>
                </a:solidFill>
              </a:rPr>
              <a:t>renderer: 'svg’</a:t>
            </a:r>
            <a:r>
              <a:rPr lang="zh-CN" altLang="en-US"/>
              <a:t>});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详情参考</a:t>
            </a:r>
            <a:r>
              <a:rPr lang="zh-CN" altLang="en-US">
                <a:hlinkClick r:id="rId3"/>
              </a:rPr>
              <a:t>官方</a:t>
            </a:r>
            <a:r>
              <a:rPr lang="en-US" altLang="zh-CN">
                <a:hlinkClick r:id="rId3"/>
              </a:rPr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GL  canvas.getContext(‘webgl’)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GL </a:t>
            </a:r>
            <a:r>
              <a:rPr lang="zh-CN" altLang="en-US"/>
              <a:t>是基于</a:t>
            </a:r>
            <a:r>
              <a:rPr lang="en-US" altLang="zh-CN"/>
              <a:t>webgl </a:t>
            </a:r>
            <a:r>
              <a:rPr lang="zh-CN" altLang="en-US"/>
              <a:t>开发的。使用时，需要在引入</a:t>
            </a:r>
            <a:r>
              <a:rPr lang="en-US" altLang="zh-CN"/>
              <a:t>echarts.min.js</a:t>
            </a:r>
            <a:r>
              <a:rPr lang="zh-CN" altLang="en-US"/>
              <a:t>的基础上再引入一个</a:t>
            </a:r>
            <a:r>
              <a:rPr lang="en-US" altLang="zh-CN"/>
              <a:t>echarts-gl.min.js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3158DC-99DA-4E3B-A839-D02B7E4B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8205"/>
            <a:ext cx="5410200" cy="45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在微信中引入</a:t>
            </a:r>
            <a:r>
              <a:rPr lang="en-US" altLang="zh-CN"/>
              <a:t>echarts 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下载 </a:t>
            </a:r>
            <a:r>
              <a:rPr lang="en-US" altLang="zh-CN"/>
              <a:t>GitHub </a:t>
            </a:r>
            <a:r>
              <a:rPr lang="zh-CN" altLang="en-US"/>
              <a:t>上的 </a:t>
            </a:r>
            <a:r>
              <a:rPr lang="en-US" altLang="zh-CN">
                <a:hlinkClick r:id="rId3"/>
              </a:rPr>
              <a:t>ecomfe/echarts-for-weixin </a:t>
            </a:r>
            <a:r>
              <a:rPr lang="zh-CN" altLang="en-US"/>
              <a:t>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创建微信小程序的项目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echarts-for-weixin </a:t>
            </a:r>
            <a:r>
              <a:rPr lang="zh-CN" altLang="en-US"/>
              <a:t>项目完全替换刚建立的小程序项目，将 </a:t>
            </a:r>
            <a:r>
              <a:rPr lang="en-US" altLang="zh-CN"/>
              <a:t>project.config.json </a:t>
            </a:r>
            <a:r>
              <a:rPr lang="zh-CN" altLang="en-US"/>
              <a:t>中的</a:t>
            </a:r>
            <a:r>
              <a:rPr lang="en-US" altLang="zh-CN"/>
              <a:t>appid </a:t>
            </a:r>
            <a:r>
              <a:rPr lang="zh-CN" altLang="en-US"/>
              <a:t>替换成自己的</a:t>
            </a:r>
            <a:r>
              <a:rPr lang="en-US" altLang="zh-CN"/>
              <a:t>appid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index.js </a:t>
            </a:r>
            <a:r>
              <a:rPr lang="zh-CN" altLang="en-US"/>
              <a:t>引入组件</a:t>
            </a:r>
          </a:p>
          <a:p>
            <a:pPr marL="0" indent="0">
              <a:buNone/>
            </a:pPr>
            <a:r>
              <a:rPr lang="en-US" altLang="zh-CN"/>
              <a:t>import * as echarts from '../../ec-canvas/echarts';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/>
              <a:t>index.wxml </a:t>
            </a:r>
            <a:r>
              <a:rPr lang="zh-CN" altLang="en-US"/>
              <a:t>中引入组件</a:t>
            </a:r>
          </a:p>
          <a:p>
            <a:pPr marL="0" indent="0">
              <a:buNone/>
            </a:pPr>
            <a:r>
              <a:rPr lang="en-US" altLang="zh-CN"/>
              <a:t>&lt;view class="container"&gt;</a:t>
            </a:r>
          </a:p>
          <a:p>
            <a:pPr marL="0" indent="0">
              <a:buNone/>
            </a:pPr>
            <a:r>
              <a:rPr lang="en-US" altLang="zh-CN"/>
              <a:t>    &lt;ec-canvas id="mychart-dom-bar" canvas-id="mychart-bar" ec="{{ ec }}"&gt;&lt;/ec-canvas&gt;</a:t>
            </a:r>
          </a:p>
          <a:p>
            <a:pPr marL="0" indent="0">
              <a:buNone/>
            </a:pPr>
            <a:r>
              <a:rPr lang="en-US" altLang="zh-CN"/>
              <a:t>&lt;/view&gt;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E9C93-9242-4989-BE3B-54DF58C8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3498"/>
            <a:ext cx="9144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功能很强大，很丰富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</a:t>
            </a:r>
            <a:r>
              <a:rPr lang="en-US" altLang="zh-CN"/>
              <a:t>SVG </a:t>
            </a:r>
            <a:r>
              <a:rPr lang="en-US" altLang="zh-CN" dirty="0"/>
              <a:t>+ Canvas </a:t>
            </a:r>
            <a:r>
              <a:rPr lang="zh-CN" altLang="en-US"/>
              <a:t>双引擎渲染，使其性能更佳。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对</a:t>
            </a:r>
            <a:r>
              <a:rPr lang="en-US" altLang="zh-CN"/>
              <a:t>webgl </a:t>
            </a:r>
            <a:r>
              <a:rPr lang="zh-CN" altLang="en-US"/>
              <a:t>三维图形的实现，使其拥有了更加丰富、立体的效果。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对小程序的兼容使其拥有了更广阔的开发空间。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12781</TotalTime>
  <Words>412</Words>
  <Application>Microsoft Office PowerPoint</Application>
  <PresentationFormat>宽屏</PresentationFormat>
  <Paragraphs>56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Microsoft YaHei</vt:lpstr>
      <vt:lpstr>Microsoft YaHei</vt:lpstr>
      <vt:lpstr>Arial</vt:lpstr>
      <vt:lpstr>主题1</vt:lpstr>
      <vt:lpstr>echarts扩展知识</vt:lpstr>
      <vt:lpstr>知识点综述</vt:lpstr>
      <vt:lpstr>webpack 使用echarts 的步骤</vt:lpstr>
      <vt:lpstr>渲染器的设置方式</vt:lpstr>
      <vt:lpstr>ECharts GL  canvas.getContext(‘webgl’)</vt:lpstr>
      <vt:lpstr>在微信中引入echarts 的方法</vt:lpstr>
      <vt:lpstr>项目效果</vt:lpstr>
      <vt:lpstr>echarts 功能很强大，很丰富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475</cp:revision>
  <dcterms:created xsi:type="dcterms:W3CDTF">2019-05-19T07:46:27Z</dcterms:created>
  <dcterms:modified xsi:type="dcterms:W3CDTF">2020-04-08T11:22:49Z</dcterms:modified>
</cp:coreProperties>
</file>