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009E-BFB5-4870-BE98-2A952D98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77341-CF6B-4755-93EF-5FCC88F49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E8B3-DD41-4EC5-93D7-BB71794B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387F-BD08-4997-B54B-88D34F0E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519C-06ED-4A14-9978-38A1FF43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2A20-FBEE-498F-B52E-8F5768E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FF44-5470-4CF6-BEAF-B288B5CF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6A62-C693-4EE8-B3E4-5BB1231C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B32A-EA04-4A46-B371-9BE34DA8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2191-4DE4-4B46-92FB-A948426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D427E-97F9-4400-863F-7FB393192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1652-2EA2-4944-8C9E-E7977199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13AC-F676-4776-9838-C02F0B7F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1411-BF56-42AD-A3FB-8777884E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F306-4C27-4ED9-92EB-01D0FA0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BCE9-E04D-40F6-A9F0-D0E5D16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7E1C-511D-4F89-B12E-DABD99FC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0B76-4D2B-4A43-BEFD-D800F83F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D301-1EEA-4C92-A33D-3386B6B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DD6B-5D51-481A-9F55-8945E178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D2A7-03DF-4D2D-98FD-7D9D2ECE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335E-8CB3-4816-B0DB-8CE4560D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13A0-C1D8-4098-9445-26C2E113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E0C4-87E9-496B-A12F-47DA6E0C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8605B-F000-4890-8665-555FBB6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86F-CB84-4EF8-9261-54A0751E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5FE1-510C-4FA3-B3C0-E5263BDB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6E00D-25A6-4C5E-8C8A-ED361C01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A20A-5D94-437E-BF98-51E0470D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9B65-C4A1-4270-8F70-F8BBBF94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E4CA-A1BA-4592-B68C-96E0F6A1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E1CC-4DFF-4E56-B07C-6D092967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6A2E-31B3-4F02-9B2B-D4437665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AFF3-B6F2-4B84-95A5-C9E8F02E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B699-835F-41E7-8BDC-82DCC7E80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0266E-65D7-415B-83AD-717E9E8E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56A0-BB64-41D4-A830-4C7F76C5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8862-0CA0-476C-A927-6615BADC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485AF-865C-4AA1-8CE8-4A2846A0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4CDA-0EC6-48E7-8F78-B6105417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2E411-D7BD-4FF3-9EE9-614C65AB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C8EE-72DC-4958-8D27-55FE2070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CB5DA-0205-474C-BDAC-80EAABF0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B8D08-9202-41AA-B0A1-B9152A3D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23F20-3098-48A7-B89D-03BF1BD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EEDD-8643-48C0-A5B3-9FD4B240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357A-EFB3-4DB1-BCED-67388B1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DAEB-13C5-45AE-81F7-3EC5E54F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D275-2227-41BE-8C9D-16C83C7D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28B20-EA01-48EE-B005-2B2C04CA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4F4A-5035-4751-AFBE-8C0447B8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16D3-B6F5-4F60-8BDE-3001E4B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495C-323C-4257-AF4C-0444579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403BD-756D-464D-872E-D603B18C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ACD1F-64EE-447C-A008-78136B50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D750-BCF3-48C0-B6C3-EC86EEEC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69153-3781-44E0-AF49-76FCD097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36AE-E998-49CE-9C69-9807F4F7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7FE8-C276-4FA4-A20C-D218D170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ED4DD-EEEB-431C-ACFF-C09DA51E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8307-9395-470E-803D-A7239E3A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BDB3-5F2E-4E29-8CFA-C4390B299D6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A6B5-318D-4F7C-9C68-45BDBF8E9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3DA0-5290-4F6A-9E65-D871F5095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9309-E371-4CA7-8C9D-76D14C9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9CFF0-7420-43A9-ABAC-E241431A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5" y="286456"/>
            <a:ext cx="11575409" cy="61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AC66ED-3DC5-4A9B-B287-E50F957B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12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57F6A-5660-4190-BB16-31A715E2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96"/>
            <a:ext cx="12192000" cy="65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Uhler</dc:creator>
  <cp:lastModifiedBy>Brandon Uhler</cp:lastModifiedBy>
  <cp:revision>2</cp:revision>
  <dcterms:created xsi:type="dcterms:W3CDTF">2019-12-13T01:08:44Z</dcterms:created>
  <dcterms:modified xsi:type="dcterms:W3CDTF">2019-12-13T01:17:10Z</dcterms:modified>
</cp:coreProperties>
</file>