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14DF-FA8F-4832-BE99-0132CAE40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469E1-FF90-4964-B22A-72159C3B2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941DC-79C7-438C-A9C4-9DC596D1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990C-6A83-476A-8703-F63B174DBA4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F3AA-885D-4C23-941C-F0953099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7273-2237-4A0E-B1CB-F6AAE617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E2-47E0-4E3A-AA82-6E9C5C69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1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FECE-FD22-4CB7-9FAF-389C337A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D00B6-52A2-4FA5-B9AF-F69066EB9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0D40-8C47-4AB1-B420-95E781C4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990C-6A83-476A-8703-F63B174DBA4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F17A-22D1-4302-9B92-356C7951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E05A-B1EC-4430-ACD1-51B1DF5F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E2-47E0-4E3A-AA82-6E9C5C69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16B3D-8F8D-4390-A475-E00A77DDD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A5349-50BD-4F84-8354-A5DC1B5C8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9C89-053B-49D4-91C0-1021907F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990C-6A83-476A-8703-F63B174DBA4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0D69-BD2B-4218-A513-79CC63BC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20B9-047E-4001-A0FC-C19F34C3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E2-47E0-4E3A-AA82-6E9C5C69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8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B7E9-E189-46B7-8642-32D3CC53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D621-D37E-4330-8EF0-ED348173A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5DBF-4B5A-4B51-9865-53E91F1B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990C-6A83-476A-8703-F63B174DBA4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4A04-5C5B-44CA-9FB3-78959924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6114-1E27-4FE6-9C9C-082254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E2-47E0-4E3A-AA82-6E9C5C69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9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E8E1-C9EE-4BD0-BC5B-D5E591E6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BFD0B-CC90-47F4-9FAE-2DA9F87EB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431A-7606-46EF-A2DD-2A3C5F45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990C-6A83-476A-8703-F63B174DBA4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47671-4A65-4A91-81AF-ADBA17B8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744F6-181D-4C4C-A90D-AC5E97C4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E2-47E0-4E3A-AA82-6E9C5C69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53AE-B244-4ECD-B23C-F019352B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E35A-2ED3-49D3-879E-35A1081D9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48E06-1BF7-429E-8F61-1D8A784C7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E76F0-50EF-46A1-A3C9-DF63FF70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990C-6A83-476A-8703-F63B174DBA4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75B57-7D3C-4CF1-AA59-488D6C4D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6843D-E146-4895-864C-540E0142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E2-47E0-4E3A-AA82-6E9C5C69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1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7003-E288-4631-94F0-E38A8D6D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08CAC-CF82-48DC-A860-1E265C9D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9414A-36F1-44B5-AE23-49AE37EE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D5E03-8014-4FC9-8293-1620AF4F2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81EA2-AE41-44AB-8840-D0A191EBB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CDCD1-BC6E-410B-88B6-E6088A27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990C-6A83-476A-8703-F63B174DBA4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62995-3AED-4FE1-8DF7-FDC76AD3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C724A-B08D-40EB-9A37-EF3C37D5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E2-47E0-4E3A-AA82-6E9C5C69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1E0F-535C-42FF-BD2A-19F76F94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BFDDB-480B-48B3-8322-4B2FD13E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990C-6A83-476A-8703-F63B174DBA4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3CCE3-F7B7-41B5-A2EC-A4D3C0CA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7938B-C146-478F-9C4D-8D17F0D5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E2-47E0-4E3A-AA82-6E9C5C69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1CB45-279A-4A69-8C80-EBE7F456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990C-6A83-476A-8703-F63B174DBA4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C82E-B1B1-452F-ADB6-9FF22F73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3A9E4-B7FB-4DC4-8DDA-271F2802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E2-47E0-4E3A-AA82-6E9C5C69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3A9-2C52-403D-95B3-5FD081CF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5D9B-80E9-4C53-9301-8D0A08B1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DDAF-8FBD-413F-B3D5-295BAC48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F0163-13A1-455E-9DFF-B4690214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990C-6A83-476A-8703-F63B174DBA4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5445C-4F24-4D55-BB0F-4222B217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76F77-4B06-46AA-B7ED-F0E4F4DC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E2-47E0-4E3A-AA82-6E9C5C69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AD07-CD10-4536-BFB7-F83393A6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D9249-6807-481D-9E02-D4CF3EB41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2E258-3A28-42FC-9C24-1FD15E7D1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B549C-382A-48C1-8271-43E9BDD9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990C-6A83-476A-8703-F63B174DBA4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C22E-13FC-4A72-9E7D-96BC96D6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3813-945D-4416-86A9-ED446864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E2-47E0-4E3A-AA82-6E9C5C69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B449D-3A8B-4AD5-96FF-5BF53A04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59233-1A26-4D8D-84C8-5D41A894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E779-8046-4F01-BFE4-7204BDDA4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990C-6A83-476A-8703-F63B174DBA4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9F672-A4E4-45CD-A389-43BA2807B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2DE0-0708-43B3-9FA7-213E565EA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E75E2-47E0-4E3A-AA82-6E9C5C69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8C84-E123-4FCD-B0FC-4D7B817FC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0B1CB-5DA7-4DB4-B3C9-E3385B49E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20891EB-4FBA-4005-9B23-0EC4DA36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59636865-937F-43E6-B860-23D2B98448B9}"/>
              </a:ext>
            </a:extLst>
          </p:cNvPr>
          <p:cNvSpPr/>
          <p:nvPr/>
        </p:nvSpPr>
        <p:spPr>
          <a:xfrm>
            <a:off x="11610363" y="478172"/>
            <a:ext cx="419450" cy="30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E23373DC-1505-4675-9F99-9F7CFA04922C}"/>
              </a:ext>
            </a:extLst>
          </p:cNvPr>
          <p:cNvSpPr/>
          <p:nvPr/>
        </p:nvSpPr>
        <p:spPr>
          <a:xfrm>
            <a:off x="2516696" y="1367406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A739C768-874B-4843-992A-597932A47B00}"/>
              </a:ext>
            </a:extLst>
          </p:cNvPr>
          <p:cNvSpPr/>
          <p:nvPr/>
        </p:nvSpPr>
        <p:spPr>
          <a:xfrm>
            <a:off x="4323124" y="1367406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4" action="ppaction://hlinksldjump"/>
            <a:extLst>
              <a:ext uri="{FF2B5EF4-FFF2-40B4-BE49-F238E27FC236}">
                <a16:creationId xmlns:a16="http://schemas.microsoft.com/office/drawing/2014/main" id="{6A9AF3B1-7C1F-46DE-A69D-DAB8A793B742}"/>
              </a:ext>
            </a:extLst>
          </p:cNvPr>
          <p:cNvSpPr/>
          <p:nvPr/>
        </p:nvSpPr>
        <p:spPr>
          <a:xfrm>
            <a:off x="6129552" y="1367406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7D38DB83-3808-4D9D-B38F-F8A98F976276}"/>
              </a:ext>
            </a:extLst>
          </p:cNvPr>
          <p:cNvSpPr/>
          <p:nvPr/>
        </p:nvSpPr>
        <p:spPr>
          <a:xfrm>
            <a:off x="7935980" y="1367406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4" action="ppaction://hlinksldjump"/>
            <a:extLst>
              <a:ext uri="{FF2B5EF4-FFF2-40B4-BE49-F238E27FC236}">
                <a16:creationId xmlns:a16="http://schemas.microsoft.com/office/drawing/2014/main" id="{15B719B6-A374-4D35-87A5-32C047E88099}"/>
              </a:ext>
            </a:extLst>
          </p:cNvPr>
          <p:cNvSpPr/>
          <p:nvPr/>
        </p:nvSpPr>
        <p:spPr>
          <a:xfrm>
            <a:off x="2516696" y="4106205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C518D81E-9D89-4001-B4A5-CC804E7C477C}"/>
              </a:ext>
            </a:extLst>
          </p:cNvPr>
          <p:cNvSpPr/>
          <p:nvPr/>
        </p:nvSpPr>
        <p:spPr>
          <a:xfrm>
            <a:off x="4323124" y="4106205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6919A059-CAC4-4B9F-B9F5-94245050F16B}"/>
              </a:ext>
            </a:extLst>
          </p:cNvPr>
          <p:cNvSpPr/>
          <p:nvPr/>
        </p:nvSpPr>
        <p:spPr>
          <a:xfrm>
            <a:off x="6129552" y="4106205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4" action="ppaction://hlinksldjump"/>
            <a:extLst>
              <a:ext uri="{FF2B5EF4-FFF2-40B4-BE49-F238E27FC236}">
                <a16:creationId xmlns:a16="http://schemas.microsoft.com/office/drawing/2014/main" id="{D9873F38-F47B-43ED-8CFF-E6F94FCF5896}"/>
              </a:ext>
            </a:extLst>
          </p:cNvPr>
          <p:cNvSpPr/>
          <p:nvPr/>
        </p:nvSpPr>
        <p:spPr>
          <a:xfrm>
            <a:off x="7935980" y="4106205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C7C34A58-77CF-4DA9-8D61-A989FD3CD93B}"/>
              </a:ext>
            </a:extLst>
          </p:cNvPr>
          <p:cNvSpPr/>
          <p:nvPr/>
        </p:nvSpPr>
        <p:spPr>
          <a:xfrm>
            <a:off x="11534862" y="820359"/>
            <a:ext cx="494951" cy="30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A609-7C27-4F87-B937-2A06867CD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7B395-B0C6-416B-9C9E-D62654D9F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BD16442-A4A4-4B11-B3E9-94AE9566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05C76895-DBA5-4EB6-8F05-6929D0963587}"/>
              </a:ext>
            </a:extLst>
          </p:cNvPr>
          <p:cNvSpPr/>
          <p:nvPr/>
        </p:nvSpPr>
        <p:spPr>
          <a:xfrm>
            <a:off x="2516696" y="1367406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42357F7F-23AF-4A53-AF6B-CF3F63AB6B63}"/>
              </a:ext>
            </a:extLst>
          </p:cNvPr>
          <p:cNvSpPr/>
          <p:nvPr/>
        </p:nvSpPr>
        <p:spPr>
          <a:xfrm>
            <a:off x="4323124" y="1367406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8457FD35-6FD8-4F05-9CB1-5E6CA90880A1}"/>
              </a:ext>
            </a:extLst>
          </p:cNvPr>
          <p:cNvSpPr/>
          <p:nvPr/>
        </p:nvSpPr>
        <p:spPr>
          <a:xfrm>
            <a:off x="6129552" y="1367406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3" action="ppaction://hlinksldjump"/>
            <a:extLst>
              <a:ext uri="{FF2B5EF4-FFF2-40B4-BE49-F238E27FC236}">
                <a16:creationId xmlns:a16="http://schemas.microsoft.com/office/drawing/2014/main" id="{968DD346-2946-4CFC-B4C1-F066A0A2DFB0}"/>
              </a:ext>
            </a:extLst>
          </p:cNvPr>
          <p:cNvSpPr/>
          <p:nvPr/>
        </p:nvSpPr>
        <p:spPr>
          <a:xfrm>
            <a:off x="7935980" y="1367406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F4AB2332-8CFB-4C2A-914E-1CBD616AB820}"/>
              </a:ext>
            </a:extLst>
          </p:cNvPr>
          <p:cNvSpPr/>
          <p:nvPr/>
        </p:nvSpPr>
        <p:spPr>
          <a:xfrm>
            <a:off x="2516696" y="4106205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C61D621F-BF01-46FE-A765-6350109EE602}"/>
              </a:ext>
            </a:extLst>
          </p:cNvPr>
          <p:cNvSpPr/>
          <p:nvPr/>
        </p:nvSpPr>
        <p:spPr>
          <a:xfrm>
            <a:off x="4323124" y="4106205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:a16="http://schemas.microsoft.com/office/drawing/2014/main" id="{1FA23AD4-BEA1-4322-8195-5594D8736B9F}"/>
              </a:ext>
            </a:extLst>
          </p:cNvPr>
          <p:cNvSpPr/>
          <p:nvPr/>
        </p:nvSpPr>
        <p:spPr>
          <a:xfrm>
            <a:off x="6129552" y="4106205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14E8C143-2802-4B55-BDC6-379F6AAC1131}"/>
              </a:ext>
            </a:extLst>
          </p:cNvPr>
          <p:cNvSpPr/>
          <p:nvPr/>
        </p:nvSpPr>
        <p:spPr>
          <a:xfrm>
            <a:off x="7935980" y="4106205"/>
            <a:ext cx="1627465" cy="256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7B2C130C-3ED6-49C5-82B6-5B1840C9BB2E}"/>
              </a:ext>
            </a:extLst>
          </p:cNvPr>
          <p:cNvSpPr/>
          <p:nvPr/>
        </p:nvSpPr>
        <p:spPr>
          <a:xfrm>
            <a:off x="11610363" y="478172"/>
            <a:ext cx="419450" cy="30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1296E5-13A1-480B-955B-7CE777589238}"/>
              </a:ext>
            </a:extLst>
          </p:cNvPr>
          <p:cNvSpPr/>
          <p:nvPr/>
        </p:nvSpPr>
        <p:spPr>
          <a:xfrm>
            <a:off x="11534862" y="820359"/>
            <a:ext cx="494951" cy="30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369774D2-24BB-42DE-A511-80594E93D8E8}"/>
              </a:ext>
            </a:extLst>
          </p:cNvPr>
          <p:cNvSpPr/>
          <p:nvPr/>
        </p:nvSpPr>
        <p:spPr>
          <a:xfrm>
            <a:off x="10981189" y="1162546"/>
            <a:ext cx="947956" cy="20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6" action="ppaction://hlinksldjump"/>
            <a:extLst>
              <a:ext uri="{FF2B5EF4-FFF2-40B4-BE49-F238E27FC236}">
                <a16:creationId xmlns:a16="http://schemas.microsoft.com/office/drawing/2014/main" id="{58F75295-0933-4B6E-AADD-E581F7383FD2}"/>
              </a:ext>
            </a:extLst>
          </p:cNvPr>
          <p:cNvSpPr/>
          <p:nvPr/>
        </p:nvSpPr>
        <p:spPr>
          <a:xfrm>
            <a:off x="10981189" y="1586933"/>
            <a:ext cx="947956" cy="20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0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92C5-D683-4DCE-AF2E-08B56B732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46731-FFB2-45B0-99EF-623046FA0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FE92D8-1934-4D4A-985B-2DA726E3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3BF5ED05-BA57-4A4A-AF08-B92C089A124F}"/>
              </a:ext>
            </a:extLst>
          </p:cNvPr>
          <p:cNvSpPr/>
          <p:nvPr/>
        </p:nvSpPr>
        <p:spPr>
          <a:xfrm>
            <a:off x="2541863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8CBC228C-83DD-492C-A8EC-42042A537859}"/>
              </a:ext>
            </a:extLst>
          </p:cNvPr>
          <p:cNvSpPr/>
          <p:nvPr/>
        </p:nvSpPr>
        <p:spPr>
          <a:xfrm>
            <a:off x="4348291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057B2CFD-F4D8-4FFC-A2E2-422ECCD6B6AE}"/>
              </a:ext>
            </a:extLst>
          </p:cNvPr>
          <p:cNvSpPr/>
          <p:nvPr/>
        </p:nvSpPr>
        <p:spPr>
          <a:xfrm>
            <a:off x="6154719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3" action="ppaction://hlinksldjump"/>
            <a:extLst>
              <a:ext uri="{FF2B5EF4-FFF2-40B4-BE49-F238E27FC236}">
                <a16:creationId xmlns:a16="http://schemas.microsoft.com/office/drawing/2014/main" id="{78CE34BD-81EA-4358-BF65-C17CA024BCC2}"/>
              </a:ext>
            </a:extLst>
          </p:cNvPr>
          <p:cNvSpPr/>
          <p:nvPr/>
        </p:nvSpPr>
        <p:spPr>
          <a:xfrm>
            <a:off x="7961147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3" action="ppaction://hlinksldjump"/>
            <a:extLst>
              <a:ext uri="{FF2B5EF4-FFF2-40B4-BE49-F238E27FC236}">
                <a16:creationId xmlns:a16="http://schemas.microsoft.com/office/drawing/2014/main" id="{58C420B5-DDDE-45A2-96B8-3211C235D189}"/>
              </a:ext>
            </a:extLst>
          </p:cNvPr>
          <p:cNvSpPr/>
          <p:nvPr/>
        </p:nvSpPr>
        <p:spPr>
          <a:xfrm>
            <a:off x="2541863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3" action="ppaction://hlinksldjump"/>
            <a:extLst>
              <a:ext uri="{FF2B5EF4-FFF2-40B4-BE49-F238E27FC236}">
                <a16:creationId xmlns:a16="http://schemas.microsoft.com/office/drawing/2014/main" id="{20FD7920-CA22-42FA-ADD4-E4C4051D6AF4}"/>
              </a:ext>
            </a:extLst>
          </p:cNvPr>
          <p:cNvSpPr/>
          <p:nvPr/>
        </p:nvSpPr>
        <p:spPr>
          <a:xfrm>
            <a:off x="4348291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3" action="ppaction://hlinksldjump"/>
            <a:extLst>
              <a:ext uri="{FF2B5EF4-FFF2-40B4-BE49-F238E27FC236}">
                <a16:creationId xmlns:a16="http://schemas.microsoft.com/office/drawing/2014/main" id="{DC0542B9-597F-4760-9B18-A4EEB3D6973C}"/>
              </a:ext>
            </a:extLst>
          </p:cNvPr>
          <p:cNvSpPr/>
          <p:nvPr/>
        </p:nvSpPr>
        <p:spPr>
          <a:xfrm>
            <a:off x="6154719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3" action="ppaction://hlinksldjump"/>
            <a:extLst>
              <a:ext uri="{FF2B5EF4-FFF2-40B4-BE49-F238E27FC236}">
                <a16:creationId xmlns:a16="http://schemas.microsoft.com/office/drawing/2014/main" id="{2E27BA20-7843-4097-A42C-18E94726A747}"/>
              </a:ext>
            </a:extLst>
          </p:cNvPr>
          <p:cNvSpPr/>
          <p:nvPr/>
        </p:nvSpPr>
        <p:spPr>
          <a:xfrm>
            <a:off x="7961147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3" action="ppaction://hlinksldjump"/>
            <a:extLst>
              <a:ext uri="{FF2B5EF4-FFF2-40B4-BE49-F238E27FC236}">
                <a16:creationId xmlns:a16="http://schemas.microsoft.com/office/drawing/2014/main" id="{1B6C226D-AA2D-4492-BB57-8129CB37BCAC}"/>
              </a:ext>
            </a:extLst>
          </p:cNvPr>
          <p:cNvSpPr/>
          <p:nvPr/>
        </p:nvSpPr>
        <p:spPr>
          <a:xfrm>
            <a:off x="3442382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3" action="ppaction://hlinksldjump"/>
            <a:extLst>
              <a:ext uri="{FF2B5EF4-FFF2-40B4-BE49-F238E27FC236}">
                <a16:creationId xmlns:a16="http://schemas.microsoft.com/office/drawing/2014/main" id="{D09D543F-6CBF-49CB-BBB5-41A9D72C9789}"/>
              </a:ext>
            </a:extLst>
          </p:cNvPr>
          <p:cNvSpPr/>
          <p:nvPr/>
        </p:nvSpPr>
        <p:spPr>
          <a:xfrm>
            <a:off x="5248810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3" action="ppaction://hlinksldjump"/>
            <a:extLst>
              <a:ext uri="{FF2B5EF4-FFF2-40B4-BE49-F238E27FC236}">
                <a16:creationId xmlns:a16="http://schemas.microsoft.com/office/drawing/2014/main" id="{5F6795E2-C056-488E-B398-0A4A0A0F4FFC}"/>
              </a:ext>
            </a:extLst>
          </p:cNvPr>
          <p:cNvSpPr/>
          <p:nvPr/>
        </p:nvSpPr>
        <p:spPr>
          <a:xfrm>
            <a:off x="7055238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3" action="ppaction://hlinksldjump"/>
            <a:extLst>
              <a:ext uri="{FF2B5EF4-FFF2-40B4-BE49-F238E27FC236}">
                <a16:creationId xmlns:a16="http://schemas.microsoft.com/office/drawing/2014/main" id="{157B2CD5-9B7F-45AB-99E1-2FF4B0E7A532}"/>
              </a:ext>
            </a:extLst>
          </p:cNvPr>
          <p:cNvSpPr/>
          <p:nvPr/>
        </p:nvSpPr>
        <p:spPr>
          <a:xfrm>
            <a:off x="8861666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hlinkClick r:id="rId3" action="ppaction://hlinksldjump"/>
            <a:extLst>
              <a:ext uri="{FF2B5EF4-FFF2-40B4-BE49-F238E27FC236}">
                <a16:creationId xmlns:a16="http://schemas.microsoft.com/office/drawing/2014/main" id="{B3B3471B-8337-4656-8960-3D8ABF1497A0}"/>
              </a:ext>
            </a:extLst>
          </p:cNvPr>
          <p:cNvSpPr/>
          <p:nvPr/>
        </p:nvSpPr>
        <p:spPr>
          <a:xfrm>
            <a:off x="3442382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hlinkClick r:id="rId3" action="ppaction://hlinksldjump"/>
            <a:extLst>
              <a:ext uri="{FF2B5EF4-FFF2-40B4-BE49-F238E27FC236}">
                <a16:creationId xmlns:a16="http://schemas.microsoft.com/office/drawing/2014/main" id="{A3A8B8EA-92B5-4383-ADF1-B2036250139E}"/>
              </a:ext>
            </a:extLst>
          </p:cNvPr>
          <p:cNvSpPr/>
          <p:nvPr/>
        </p:nvSpPr>
        <p:spPr>
          <a:xfrm>
            <a:off x="5248810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hlinkClick r:id="rId3" action="ppaction://hlinksldjump"/>
            <a:extLst>
              <a:ext uri="{FF2B5EF4-FFF2-40B4-BE49-F238E27FC236}">
                <a16:creationId xmlns:a16="http://schemas.microsoft.com/office/drawing/2014/main" id="{44EB89E2-5494-4686-B5AF-8E23D118EADB}"/>
              </a:ext>
            </a:extLst>
          </p:cNvPr>
          <p:cNvSpPr/>
          <p:nvPr/>
        </p:nvSpPr>
        <p:spPr>
          <a:xfrm>
            <a:off x="7055238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E5A53054-9F83-4209-8B5F-F6F60588885B}"/>
              </a:ext>
            </a:extLst>
          </p:cNvPr>
          <p:cNvSpPr/>
          <p:nvPr/>
        </p:nvSpPr>
        <p:spPr>
          <a:xfrm>
            <a:off x="8861666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hlinkClick r:id="rId4" action="ppaction://hlinksldjump"/>
            <a:extLst>
              <a:ext uri="{FF2B5EF4-FFF2-40B4-BE49-F238E27FC236}">
                <a16:creationId xmlns:a16="http://schemas.microsoft.com/office/drawing/2014/main" id="{09210800-1079-4347-A196-0B8BEBEF48C6}"/>
              </a:ext>
            </a:extLst>
          </p:cNvPr>
          <p:cNvSpPr/>
          <p:nvPr/>
        </p:nvSpPr>
        <p:spPr>
          <a:xfrm>
            <a:off x="11711031" y="478172"/>
            <a:ext cx="419450" cy="30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E11C58C-5636-4745-B54F-625500ACC3EE}"/>
              </a:ext>
            </a:extLst>
          </p:cNvPr>
          <p:cNvSpPr/>
          <p:nvPr/>
        </p:nvSpPr>
        <p:spPr>
          <a:xfrm>
            <a:off x="11635530" y="817184"/>
            <a:ext cx="494951" cy="30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2DFA-4F23-446A-8CE7-511E6200F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44BC-FF5D-4D54-9B01-C0AB9F9AE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98EDBD-90E5-495D-81B8-84A2BDE18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1F10400B-729E-471E-9020-6C3941827CF0}"/>
              </a:ext>
            </a:extLst>
          </p:cNvPr>
          <p:cNvSpPr/>
          <p:nvPr/>
        </p:nvSpPr>
        <p:spPr>
          <a:xfrm>
            <a:off x="2541863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20168186-7B9B-4418-ADC9-7FC506204848}"/>
              </a:ext>
            </a:extLst>
          </p:cNvPr>
          <p:cNvSpPr/>
          <p:nvPr/>
        </p:nvSpPr>
        <p:spPr>
          <a:xfrm>
            <a:off x="4348291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23B767CA-8E22-43E7-BC74-3DB8C849C4CF}"/>
              </a:ext>
            </a:extLst>
          </p:cNvPr>
          <p:cNvSpPr/>
          <p:nvPr/>
        </p:nvSpPr>
        <p:spPr>
          <a:xfrm>
            <a:off x="6154719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3" action="ppaction://hlinksldjump"/>
            <a:extLst>
              <a:ext uri="{FF2B5EF4-FFF2-40B4-BE49-F238E27FC236}">
                <a16:creationId xmlns:a16="http://schemas.microsoft.com/office/drawing/2014/main" id="{B15FA50F-3725-48EC-B24B-9B214684EF9D}"/>
              </a:ext>
            </a:extLst>
          </p:cNvPr>
          <p:cNvSpPr/>
          <p:nvPr/>
        </p:nvSpPr>
        <p:spPr>
          <a:xfrm>
            <a:off x="7961147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3" action="ppaction://hlinksldjump"/>
            <a:extLst>
              <a:ext uri="{FF2B5EF4-FFF2-40B4-BE49-F238E27FC236}">
                <a16:creationId xmlns:a16="http://schemas.microsoft.com/office/drawing/2014/main" id="{5B731FC5-03D5-46B2-A65F-3635DF1F0F89}"/>
              </a:ext>
            </a:extLst>
          </p:cNvPr>
          <p:cNvSpPr/>
          <p:nvPr/>
        </p:nvSpPr>
        <p:spPr>
          <a:xfrm>
            <a:off x="2541863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3" action="ppaction://hlinksldjump"/>
            <a:extLst>
              <a:ext uri="{FF2B5EF4-FFF2-40B4-BE49-F238E27FC236}">
                <a16:creationId xmlns:a16="http://schemas.microsoft.com/office/drawing/2014/main" id="{63055B9F-F479-47F0-92EC-863301EE6DA9}"/>
              </a:ext>
            </a:extLst>
          </p:cNvPr>
          <p:cNvSpPr/>
          <p:nvPr/>
        </p:nvSpPr>
        <p:spPr>
          <a:xfrm>
            <a:off x="4348291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3" action="ppaction://hlinksldjump"/>
            <a:extLst>
              <a:ext uri="{FF2B5EF4-FFF2-40B4-BE49-F238E27FC236}">
                <a16:creationId xmlns:a16="http://schemas.microsoft.com/office/drawing/2014/main" id="{5541A6A0-B0C8-425F-A613-5D2C31B4FBAA}"/>
              </a:ext>
            </a:extLst>
          </p:cNvPr>
          <p:cNvSpPr/>
          <p:nvPr/>
        </p:nvSpPr>
        <p:spPr>
          <a:xfrm>
            <a:off x="6154719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3" action="ppaction://hlinksldjump"/>
            <a:extLst>
              <a:ext uri="{FF2B5EF4-FFF2-40B4-BE49-F238E27FC236}">
                <a16:creationId xmlns:a16="http://schemas.microsoft.com/office/drawing/2014/main" id="{9E521472-2B8B-4866-9F78-85E0D84B1B9E}"/>
              </a:ext>
            </a:extLst>
          </p:cNvPr>
          <p:cNvSpPr/>
          <p:nvPr/>
        </p:nvSpPr>
        <p:spPr>
          <a:xfrm>
            <a:off x="7961147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3" action="ppaction://hlinksldjump"/>
            <a:extLst>
              <a:ext uri="{FF2B5EF4-FFF2-40B4-BE49-F238E27FC236}">
                <a16:creationId xmlns:a16="http://schemas.microsoft.com/office/drawing/2014/main" id="{93D257C1-8257-4EE6-A7E6-68549A2AE275}"/>
              </a:ext>
            </a:extLst>
          </p:cNvPr>
          <p:cNvSpPr/>
          <p:nvPr/>
        </p:nvSpPr>
        <p:spPr>
          <a:xfrm>
            <a:off x="3442382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3" action="ppaction://hlinksldjump"/>
            <a:extLst>
              <a:ext uri="{FF2B5EF4-FFF2-40B4-BE49-F238E27FC236}">
                <a16:creationId xmlns:a16="http://schemas.microsoft.com/office/drawing/2014/main" id="{A104D044-FDB7-47B5-8A46-E9EF766F8EDE}"/>
              </a:ext>
            </a:extLst>
          </p:cNvPr>
          <p:cNvSpPr/>
          <p:nvPr/>
        </p:nvSpPr>
        <p:spPr>
          <a:xfrm>
            <a:off x="5248810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3" action="ppaction://hlinksldjump"/>
            <a:extLst>
              <a:ext uri="{FF2B5EF4-FFF2-40B4-BE49-F238E27FC236}">
                <a16:creationId xmlns:a16="http://schemas.microsoft.com/office/drawing/2014/main" id="{EC40089D-25CB-416F-BD33-262F17D2D365}"/>
              </a:ext>
            </a:extLst>
          </p:cNvPr>
          <p:cNvSpPr/>
          <p:nvPr/>
        </p:nvSpPr>
        <p:spPr>
          <a:xfrm>
            <a:off x="7055238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3" action="ppaction://hlinksldjump"/>
            <a:extLst>
              <a:ext uri="{FF2B5EF4-FFF2-40B4-BE49-F238E27FC236}">
                <a16:creationId xmlns:a16="http://schemas.microsoft.com/office/drawing/2014/main" id="{924A684F-9C85-429E-AE4C-1EC0495863EC}"/>
              </a:ext>
            </a:extLst>
          </p:cNvPr>
          <p:cNvSpPr/>
          <p:nvPr/>
        </p:nvSpPr>
        <p:spPr>
          <a:xfrm>
            <a:off x="8861666" y="1342238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hlinkClick r:id="rId3" action="ppaction://hlinksldjump"/>
            <a:extLst>
              <a:ext uri="{FF2B5EF4-FFF2-40B4-BE49-F238E27FC236}">
                <a16:creationId xmlns:a16="http://schemas.microsoft.com/office/drawing/2014/main" id="{352C1D21-4BB6-48CB-9F7C-9EA41263E066}"/>
              </a:ext>
            </a:extLst>
          </p:cNvPr>
          <p:cNvSpPr/>
          <p:nvPr/>
        </p:nvSpPr>
        <p:spPr>
          <a:xfrm>
            <a:off x="3442382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hlinkClick r:id="rId3" action="ppaction://hlinksldjump"/>
            <a:extLst>
              <a:ext uri="{FF2B5EF4-FFF2-40B4-BE49-F238E27FC236}">
                <a16:creationId xmlns:a16="http://schemas.microsoft.com/office/drawing/2014/main" id="{5AD99FD7-4D6F-41DE-865C-0FB964D6EBD5}"/>
              </a:ext>
            </a:extLst>
          </p:cNvPr>
          <p:cNvSpPr/>
          <p:nvPr/>
        </p:nvSpPr>
        <p:spPr>
          <a:xfrm>
            <a:off x="5248810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hlinkClick r:id="rId3" action="ppaction://hlinksldjump"/>
            <a:extLst>
              <a:ext uri="{FF2B5EF4-FFF2-40B4-BE49-F238E27FC236}">
                <a16:creationId xmlns:a16="http://schemas.microsoft.com/office/drawing/2014/main" id="{B2FF80A7-FABC-43C2-AFCC-EA88E25A7D99}"/>
              </a:ext>
            </a:extLst>
          </p:cNvPr>
          <p:cNvSpPr/>
          <p:nvPr/>
        </p:nvSpPr>
        <p:spPr>
          <a:xfrm>
            <a:off x="7055238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C59015E6-C556-4C66-8EA4-BDEC942E61FA}"/>
              </a:ext>
            </a:extLst>
          </p:cNvPr>
          <p:cNvSpPr/>
          <p:nvPr/>
        </p:nvSpPr>
        <p:spPr>
          <a:xfrm>
            <a:off x="8861666" y="2981017"/>
            <a:ext cx="788471" cy="149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hlinkClick r:id="rId4" action="ppaction://hlinksldjump"/>
            <a:extLst>
              <a:ext uri="{FF2B5EF4-FFF2-40B4-BE49-F238E27FC236}">
                <a16:creationId xmlns:a16="http://schemas.microsoft.com/office/drawing/2014/main" id="{2467EDB4-C075-41C9-8573-DD562D8EB992}"/>
              </a:ext>
            </a:extLst>
          </p:cNvPr>
          <p:cNvSpPr/>
          <p:nvPr/>
        </p:nvSpPr>
        <p:spPr>
          <a:xfrm>
            <a:off x="11711031" y="478172"/>
            <a:ext cx="419450" cy="30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B7B28E-23A8-40B0-AC21-D3C8D4A87571}"/>
              </a:ext>
            </a:extLst>
          </p:cNvPr>
          <p:cNvSpPr/>
          <p:nvPr/>
        </p:nvSpPr>
        <p:spPr>
          <a:xfrm>
            <a:off x="11635530" y="817184"/>
            <a:ext cx="494951" cy="30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hlinkClick r:id="rId5" action="ppaction://hlinksldjump"/>
            <a:extLst>
              <a:ext uri="{FF2B5EF4-FFF2-40B4-BE49-F238E27FC236}">
                <a16:creationId xmlns:a16="http://schemas.microsoft.com/office/drawing/2014/main" id="{FC4BC756-882E-42C5-B1D4-0F6C81D66256}"/>
              </a:ext>
            </a:extLst>
          </p:cNvPr>
          <p:cNvSpPr/>
          <p:nvPr/>
        </p:nvSpPr>
        <p:spPr>
          <a:xfrm>
            <a:off x="11098635" y="1600535"/>
            <a:ext cx="947956" cy="20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hlinkClick r:id="rId6" action="ppaction://hlinksldjump"/>
            <a:extLst>
              <a:ext uri="{FF2B5EF4-FFF2-40B4-BE49-F238E27FC236}">
                <a16:creationId xmlns:a16="http://schemas.microsoft.com/office/drawing/2014/main" id="{5E09A8D4-53C0-4F3A-B4CB-92190506B17D}"/>
              </a:ext>
            </a:extLst>
          </p:cNvPr>
          <p:cNvSpPr/>
          <p:nvPr/>
        </p:nvSpPr>
        <p:spPr>
          <a:xfrm>
            <a:off x="11098635" y="1395675"/>
            <a:ext cx="947956" cy="20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1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3CE7-09FB-4074-980B-5913E215C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73F89-8020-4794-AA04-C0FF49599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43D67D7-3418-4509-8F77-D60EAA8A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172F4F2A-2F7B-468D-B15E-AE3679BFC0A7}"/>
              </a:ext>
            </a:extLst>
          </p:cNvPr>
          <p:cNvSpPr/>
          <p:nvPr/>
        </p:nvSpPr>
        <p:spPr>
          <a:xfrm>
            <a:off x="2516696" y="1367406"/>
            <a:ext cx="7038365" cy="120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E12DBADF-1F9B-4133-A0EA-E46DEEB53356}"/>
              </a:ext>
            </a:extLst>
          </p:cNvPr>
          <p:cNvSpPr/>
          <p:nvPr/>
        </p:nvSpPr>
        <p:spPr>
          <a:xfrm>
            <a:off x="2516696" y="2769221"/>
            <a:ext cx="7038365" cy="120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3EB667DA-D602-4AE7-A608-BA5770CFD3D3}"/>
              </a:ext>
            </a:extLst>
          </p:cNvPr>
          <p:cNvSpPr/>
          <p:nvPr/>
        </p:nvSpPr>
        <p:spPr>
          <a:xfrm>
            <a:off x="2516696" y="4171036"/>
            <a:ext cx="7038365" cy="120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54957AA4-6D11-4DC6-808A-2EC2770DBA60}"/>
              </a:ext>
            </a:extLst>
          </p:cNvPr>
          <p:cNvSpPr/>
          <p:nvPr/>
        </p:nvSpPr>
        <p:spPr>
          <a:xfrm>
            <a:off x="2516696" y="5572851"/>
            <a:ext cx="7038365" cy="120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6BD34714-3F48-446B-9D49-26B5A0143ED6}"/>
              </a:ext>
            </a:extLst>
          </p:cNvPr>
          <p:cNvSpPr/>
          <p:nvPr/>
        </p:nvSpPr>
        <p:spPr>
          <a:xfrm>
            <a:off x="11610363" y="478172"/>
            <a:ext cx="419450" cy="30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003A6A-E335-4B5C-B001-9A216C40D061}"/>
              </a:ext>
            </a:extLst>
          </p:cNvPr>
          <p:cNvSpPr/>
          <p:nvPr/>
        </p:nvSpPr>
        <p:spPr>
          <a:xfrm>
            <a:off x="11534862" y="820359"/>
            <a:ext cx="494951" cy="30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1EAF-C280-4310-93E5-CE8CE2B8E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03C36-F99A-46F1-8C1E-8C579205E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EB1AC99-5C3C-4AF5-88C2-2926E9434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E2AC48B8-5623-462D-A00E-C4FBE476795B}"/>
              </a:ext>
            </a:extLst>
          </p:cNvPr>
          <p:cNvSpPr/>
          <p:nvPr/>
        </p:nvSpPr>
        <p:spPr>
          <a:xfrm>
            <a:off x="2516696" y="1367406"/>
            <a:ext cx="7038365" cy="120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A7FDB2F2-579B-416F-9A3F-CEFA076F39F0}"/>
              </a:ext>
            </a:extLst>
          </p:cNvPr>
          <p:cNvSpPr/>
          <p:nvPr/>
        </p:nvSpPr>
        <p:spPr>
          <a:xfrm>
            <a:off x="2516696" y="2769221"/>
            <a:ext cx="7038365" cy="120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D385EA6E-18F3-4222-811B-3C831C0F7175}"/>
              </a:ext>
            </a:extLst>
          </p:cNvPr>
          <p:cNvSpPr/>
          <p:nvPr/>
        </p:nvSpPr>
        <p:spPr>
          <a:xfrm>
            <a:off x="2516696" y="4171036"/>
            <a:ext cx="7038365" cy="120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C623A101-4A94-4807-88C9-DD3B0F2F0963}"/>
              </a:ext>
            </a:extLst>
          </p:cNvPr>
          <p:cNvSpPr/>
          <p:nvPr/>
        </p:nvSpPr>
        <p:spPr>
          <a:xfrm>
            <a:off x="2516696" y="5572851"/>
            <a:ext cx="7038365" cy="120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A4E8F3B6-7AAF-4577-AC4B-2968E5CD7B5E}"/>
              </a:ext>
            </a:extLst>
          </p:cNvPr>
          <p:cNvSpPr/>
          <p:nvPr/>
        </p:nvSpPr>
        <p:spPr>
          <a:xfrm>
            <a:off x="11610363" y="478172"/>
            <a:ext cx="419450" cy="30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F16389D-7A22-40D9-8349-3421B982DEB7}"/>
              </a:ext>
            </a:extLst>
          </p:cNvPr>
          <p:cNvSpPr/>
          <p:nvPr/>
        </p:nvSpPr>
        <p:spPr>
          <a:xfrm>
            <a:off x="11534862" y="820359"/>
            <a:ext cx="494951" cy="30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E231DE91-AD60-41ED-8F2A-3DFB72E48680}"/>
              </a:ext>
            </a:extLst>
          </p:cNvPr>
          <p:cNvSpPr/>
          <p:nvPr/>
        </p:nvSpPr>
        <p:spPr>
          <a:xfrm>
            <a:off x="10981189" y="1162546"/>
            <a:ext cx="947956" cy="20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6" action="ppaction://hlinksldjump"/>
            <a:extLst>
              <a:ext uri="{FF2B5EF4-FFF2-40B4-BE49-F238E27FC236}">
                <a16:creationId xmlns:a16="http://schemas.microsoft.com/office/drawing/2014/main" id="{4861020F-2058-4A1A-A61D-727551F4B53B}"/>
              </a:ext>
            </a:extLst>
          </p:cNvPr>
          <p:cNvSpPr/>
          <p:nvPr/>
        </p:nvSpPr>
        <p:spPr>
          <a:xfrm>
            <a:off x="10981189" y="1367406"/>
            <a:ext cx="947956" cy="20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00D6-3750-4B43-AA83-232A94498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8F69C-CEEC-4AF7-83C4-942782DFE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0AE31BF-B2FD-4A75-BFAB-606951EF3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4E54CBF8-C625-430D-8F0C-8EBF5870784C}"/>
              </a:ext>
            </a:extLst>
          </p:cNvPr>
          <p:cNvSpPr/>
          <p:nvPr/>
        </p:nvSpPr>
        <p:spPr>
          <a:xfrm>
            <a:off x="11754603" y="540234"/>
            <a:ext cx="326571" cy="18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9FFF6057-11E3-4988-A998-D3A325D3515E}"/>
              </a:ext>
            </a:extLst>
          </p:cNvPr>
          <p:cNvSpPr/>
          <p:nvPr/>
        </p:nvSpPr>
        <p:spPr>
          <a:xfrm>
            <a:off x="0" y="447588"/>
            <a:ext cx="1065402" cy="349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8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E2CC-3301-4E86-9011-CD4540861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5B8CB-4C30-4A4A-AA96-9DB046372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1DF04F-01A2-4393-B397-35A27072A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AB7EC8D1-2E54-4BB4-B8B1-F90E674DE9BE}"/>
              </a:ext>
            </a:extLst>
          </p:cNvPr>
          <p:cNvSpPr/>
          <p:nvPr/>
        </p:nvSpPr>
        <p:spPr>
          <a:xfrm>
            <a:off x="0" y="447588"/>
            <a:ext cx="1065402" cy="349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milotic</dc:creator>
  <cp:lastModifiedBy>Daniel Jameson</cp:lastModifiedBy>
  <cp:revision>6</cp:revision>
  <dcterms:created xsi:type="dcterms:W3CDTF">2020-02-15T01:30:19Z</dcterms:created>
  <dcterms:modified xsi:type="dcterms:W3CDTF">2020-02-15T16:39:35Z</dcterms:modified>
</cp:coreProperties>
</file>