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73539-C413-4637-A207-E4DCF7061C8F}" v="3" dt="2020-03-26T19:13:5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en Taylor" userId="ef1ef9196819c70f" providerId="LiveId" clId="{E37EAAE4-FE1A-4625-A40F-A5C9EF40DF69}"/>
    <pc:docChg chg="undo custSel addSld modSld">
      <pc:chgData name="Jaden Taylor" userId="ef1ef9196819c70f" providerId="LiveId" clId="{E37EAAE4-FE1A-4625-A40F-A5C9EF40DF69}" dt="2020-02-21T23:35:37.334" v="920" actId="20577"/>
      <pc:docMkLst>
        <pc:docMk/>
      </pc:docMkLst>
      <pc:sldChg chg="modSp mod">
        <pc:chgData name="Jaden Taylor" userId="ef1ef9196819c70f" providerId="LiveId" clId="{E37EAAE4-FE1A-4625-A40F-A5C9EF40DF69}" dt="2020-02-21T23:35:37.334" v="920" actId="20577"/>
        <pc:sldMkLst>
          <pc:docMk/>
          <pc:sldMk cId="3187720811" sldId="256"/>
        </pc:sldMkLst>
        <pc:spChg chg="mod">
          <ac:chgData name="Jaden Taylor" userId="ef1ef9196819c70f" providerId="LiveId" clId="{E37EAAE4-FE1A-4625-A40F-A5C9EF40DF69}" dt="2020-02-21T23:35:37.334" v="920" actId="20577"/>
          <ac:spMkLst>
            <pc:docMk/>
            <pc:sldMk cId="3187720811" sldId="256"/>
            <ac:spMk id="3" creationId="{7D3497C2-ABA6-471A-8189-D1699AC780B0}"/>
          </ac:spMkLst>
        </pc:spChg>
      </pc:sldChg>
      <pc:sldChg chg="delSp modSp mod">
        <pc:chgData name="Jaden Taylor" userId="ef1ef9196819c70f" providerId="LiveId" clId="{E37EAAE4-FE1A-4625-A40F-A5C9EF40DF69}" dt="2020-02-21T23:31:01.633" v="793" actId="478"/>
        <pc:sldMkLst>
          <pc:docMk/>
          <pc:sldMk cId="3398315262" sldId="257"/>
        </pc:sldMkLst>
        <pc:spChg chg="del mod">
          <ac:chgData name="Jaden Taylor" userId="ef1ef9196819c70f" providerId="LiveId" clId="{E37EAAE4-FE1A-4625-A40F-A5C9EF40DF69}" dt="2020-02-21T23:31:01.633" v="793" actId="478"/>
          <ac:spMkLst>
            <pc:docMk/>
            <pc:sldMk cId="3398315262" sldId="257"/>
            <ac:spMk id="3" creationId="{2C516575-D4FC-4F84-B8AE-8D9BD8F60543}"/>
          </ac:spMkLst>
        </pc:spChg>
      </pc:sldChg>
      <pc:sldChg chg="addSp delSp modSp mod">
        <pc:chgData name="Jaden Taylor" userId="ef1ef9196819c70f" providerId="LiveId" clId="{E37EAAE4-FE1A-4625-A40F-A5C9EF40DF69}" dt="2020-02-21T22:48:48.731" v="5" actId="1076"/>
        <pc:sldMkLst>
          <pc:docMk/>
          <pc:sldMk cId="872529750" sldId="258"/>
        </pc:sldMkLst>
        <pc:spChg chg="del">
          <ac:chgData name="Jaden Taylor" userId="ef1ef9196819c70f" providerId="LiveId" clId="{E37EAAE4-FE1A-4625-A40F-A5C9EF40DF69}" dt="2020-02-21T22:48:19.155" v="0"/>
          <ac:spMkLst>
            <pc:docMk/>
            <pc:sldMk cId="872529750" sldId="258"/>
            <ac:spMk id="3" creationId="{B8E9AAE9-964B-469C-B0E2-26E92D32D563}"/>
          </ac:spMkLst>
        </pc:spChg>
        <pc:picChg chg="add mod">
          <ac:chgData name="Jaden Taylor" userId="ef1ef9196819c70f" providerId="LiveId" clId="{E37EAAE4-FE1A-4625-A40F-A5C9EF40DF69}" dt="2020-02-21T22:48:48.731" v="5" actId="1076"/>
          <ac:picMkLst>
            <pc:docMk/>
            <pc:sldMk cId="872529750" sldId="258"/>
            <ac:picMk id="4" creationId="{58F5858A-A475-4FF2-9A22-58B6382880DB}"/>
          </ac:picMkLst>
        </pc:picChg>
      </pc:sldChg>
      <pc:sldChg chg="modSp mod">
        <pc:chgData name="Jaden Taylor" userId="ef1ef9196819c70f" providerId="LiveId" clId="{E37EAAE4-FE1A-4625-A40F-A5C9EF40DF69}" dt="2020-02-21T22:49:40.335" v="68" actId="20577"/>
        <pc:sldMkLst>
          <pc:docMk/>
          <pc:sldMk cId="1196538217" sldId="259"/>
        </pc:sldMkLst>
        <pc:spChg chg="mod">
          <ac:chgData name="Jaden Taylor" userId="ef1ef9196819c70f" providerId="LiveId" clId="{E37EAAE4-FE1A-4625-A40F-A5C9EF40DF69}" dt="2020-02-21T22:49:40.335" v="68" actId="20577"/>
          <ac:spMkLst>
            <pc:docMk/>
            <pc:sldMk cId="1196538217" sldId="259"/>
            <ac:spMk id="3" creationId="{43F111F3-E0F1-44B7-8593-C0F50CCA9670}"/>
          </ac:spMkLst>
        </pc:spChg>
      </pc:sldChg>
      <pc:sldChg chg="addSp delSp modSp mod">
        <pc:chgData name="Jaden Taylor" userId="ef1ef9196819c70f" providerId="LiveId" clId="{E37EAAE4-FE1A-4625-A40F-A5C9EF40DF69}" dt="2020-02-21T23:26:35.865" v="704" actId="1076"/>
        <pc:sldMkLst>
          <pc:docMk/>
          <pc:sldMk cId="971918722" sldId="260"/>
        </pc:sldMkLst>
        <pc:spChg chg="mod">
          <ac:chgData name="Jaden Taylor" userId="ef1ef9196819c70f" providerId="LiveId" clId="{E37EAAE4-FE1A-4625-A40F-A5C9EF40DF69}" dt="2020-02-21T23:26:29.172" v="702" actId="1076"/>
          <ac:spMkLst>
            <pc:docMk/>
            <pc:sldMk cId="971918722" sldId="260"/>
            <ac:spMk id="2" creationId="{24687210-20B3-4367-8ED1-5D1947E9D137}"/>
          </ac:spMkLst>
        </pc:spChg>
        <pc:spChg chg="del">
          <ac:chgData name="Jaden Taylor" userId="ef1ef9196819c70f" providerId="LiveId" clId="{E37EAAE4-FE1A-4625-A40F-A5C9EF40DF69}" dt="2020-02-21T22:56:13.408" v="69" actId="3680"/>
          <ac:spMkLst>
            <pc:docMk/>
            <pc:sldMk cId="971918722" sldId="260"/>
            <ac:spMk id="3" creationId="{27610F49-B701-4CAB-AACB-0C0236BB9EC6}"/>
          </ac:spMkLst>
        </pc:spChg>
        <pc:spChg chg="add mod">
          <ac:chgData name="Jaden Taylor" userId="ef1ef9196819c70f" providerId="LiveId" clId="{E37EAAE4-FE1A-4625-A40F-A5C9EF40DF69}" dt="2020-02-21T23:26:26.288" v="700" actId="1035"/>
          <ac:spMkLst>
            <pc:docMk/>
            <pc:sldMk cId="971918722" sldId="260"/>
            <ac:spMk id="6" creationId="{8D093837-4B51-4AB5-9F73-F190D5B76631}"/>
          </ac:spMkLst>
        </pc:spChg>
        <pc:spChg chg="add mod">
          <ac:chgData name="Jaden Taylor" userId="ef1ef9196819c70f" providerId="LiveId" clId="{E37EAAE4-FE1A-4625-A40F-A5C9EF40DF69}" dt="2020-02-21T23:26:35.865" v="704" actId="1076"/>
          <ac:spMkLst>
            <pc:docMk/>
            <pc:sldMk cId="971918722" sldId="260"/>
            <ac:spMk id="8" creationId="{6D17DF1F-0797-4646-803D-62FC07DB6410}"/>
          </ac:spMkLst>
        </pc:spChg>
        <pc:spChg chg="add del mod">
          <ac:chgData name="Jaden Taylor" userId="ef1ef9196819c70f" providerId="LiveId" clId="{E37EAAE4-FE1A-4625-A40F-A5C9EF40DF69}" dt="2020-02-21T23:24:23.561" v="646" actId="21"/>
          <ac:spMkLst>
            <pc:docMk/>
            <pc:sldMk cId="971918722" sldId="260"/>
            <ac:spMk id="10" creationId="{233AD23B-FFF6-4F13-B088-6A90CB471FBA}"/>
          </ac:spMkLst>
        </pc:spChg>
        <pc:graphicFrameChg chg="add mod ord modGraphic">
          <ac:chgData name="Jaden Taylor" userId="ef1ef9196819c70f" providerId="LiveId" clId="{E37EAAE4-FE1A-4625-A40F-A5C9EF40DF69}" dt="2020-02-21T23:26:26.288" v="700" actId="1035"/>
          <ac:graphicFrameMkLst>
            <pc:docMk/>
            <pc:sldMk cId="971918722" sldId="260"/>
            <ac:graphicFrameMk id="4" creationId="{55421A95-18A5-47F9-A297-5C919118D2E7}"/>
          </ac:graphicFrameMkLst>
        </pc:graphicFrameChg>
        <pc:graphicFrameChg chg="add mod modGraphic">
          <ac:chgData name="Jaden Taylor" userId="ef1ef9196819c70f" providerId="LiveId" clId="{E37EAAE4-FE1A-4625-A40F-A5C9EF40DF69}" dt="2020-02-21T23:26:35.865" v="704" actId="1076"/>
          <ac:graphicFrameMkLst>
            <pc:docMk/>
            <pc:sldMk cId="971918722" sldId="260"/>
            <ac:graphicFrameMk id="7" creationId="{7731C92B-4A6F-442E-8246-F4B26E0AFD49}"/>
          </ac:graphicFrameMkLst>
        </pc:graphicFrameChg>
        <pc:graphicFrameChg chg="add del mod modGraphic">
          <ac:chgData name="Jaden Taylor" userId="ef1ef9196819c70f" providerId="LiveId" clId="{E37EAAE4-FE1A-4625-A40F-A5C9EF40DF69}" dt="2020-02-21T23:24:23.561" v="646" actId="21"/>
          <ac:graphicFrameMkLst>
            <pc:docMk/>
            <pc:sldMk cId="971918722" sldId="260"/>
            <ac:graphicFrameMk id="9" creationId="{11D31026-639E-446B-8C0A-DE32D1F77F60}"/>
          </ac:graphicFrameMkLst>
        </pc:graphicFrameChg>
      </pc:sldChg>
      <pc:sldChg chg="addSp delSp modSp add mod">
        <pc:chgData name="Jaden Taylor" userId="ef1ef9196819c70f" providerId="LiveId" clId="{E37EAAE4-FE1A-4625-A40F-A5C9EF40DF69}" dt="2020-02-21T23:25:05.607" v="656" actId="20577"/>
        <pc:sldMkLst>
          <pc:docMk/>
          <pc:sldMk cId="1060315240" sldId="261"/>
        </pc:sldMkLst>
        <pc:spChg chg="mod">
          <ac:chgData name="Jaden Taylor" userId="ef1ef9196819c70f" providerId="LiveId" clId="{E37EAAE4-FE1A-4625-A40F-A5C9EF40DF69}" dt="2020-02-21T23:22:59.156" v="544" actId="20577"/>
          <ac:spMkLst>
            <pc:docMk/>
            <pc:sldMk cId="1060315240" sldId="261"/>
            <ac:spMk id="2" creationId="{DA496701-B291-4D19-A43D-9DCCBA63B4E6}"/>
          </ac:spMkLst>
        </pc:spChg>
        <pc:spChg chg="del">
          <ac:chgData name="Jaden Taylor" userId="ef1ef9196819c70f" providerId="LiveId" clId="{E37EAAE4-FE1A-4625-A40F-A5C9EF40DF69}" dt="2020-02-21T23:23:03.486" v="546" actId="478"/>
          <ac:spMkLst>
            <pc:docMk/>
            <pc:sldMk cId="1060315240" sldId="261"/>
            <ac:spMk id="3" creationId="{911D01E7-5A21-4292-A6D1-73D949C2DD27}"/>
          </ac:spMkLst>
        </pc:spChg>
        <pc:spChg chg="add mod">
          <ac:chgData name="Jaden Taylor" userId="ef1ef9196819c70f" providerId="LiveId" clId="{E37EAAE4-FE1A-4625-A40F-A5C9EF40DF69}" dt="2020-02-21T23:25:05.607" v="656" actId="20577"/>
          <ac:spMkLst>
            <pc:docMk/>
            <pc:sldMk cId="1060315240" sldId="261"/>
            <ac:spMk id="5" creationId="{786CBCE7-D47C-4910-A204-0C6E89E0FC1F}"/>
          </ac:spMkLst>
        </pc:spChg>
        <pc:spChg chg="add mod">
          <ac:chgData name="Jaden Taylor" userId="ef1ef9196819c70f" providerId="LiveId" clId="{E37EAAE4-FE1A-4625-A40F-A5C9EF40DF69}" dt="2020-02-21T23:24:31.882" v="648" actId="1076"/>
          <ac:spMkLst>
            <pc:docMk/>
            <pc:sldMk cId="1060315240" sldId="261"/>
            <ac:spMk id="7" creationId="{73285E34-F5CB-4652-818D-A240B1FE48A7}"/>
          </ac:spMkLst>
        </pc:spChg>
        <pc:graphicFrameChg chg="add modGraphic">
          <ac:chgData name="Jaden Taylor" userId="ef1ef9196819c70f" providerId="LiveId" clId="{E37EAAE4-FE1A-4625-A40F-A5C9EF40DF69}" dt="2020-02-21T23:23:58.482" v="645" actId="20577"/>
          <ac:graphicFrameMkLst>
            <pc:docMk/>
            <pc:sldMk cId="1060315240" sldId="261"/>
            <ac:graphicFrameMk id="4" creationId="{60703546-865B-4754-B0D1-9EC634A0B044}"/>
          </ac:graphicFrameMkLst>
        </pc:graphicFrameChg>
        <pc:graphicFrameChg chg="add mod">
          <ac:chgData name="Jaden Taylor" userId="ef1ef9196819c70f" providerId="LiveId" clId="{E37EAAE4-FE1A-4625-A40F-A5C9EF40DF69}" dt="2020-02-21T23:24:31.882" v="648" actId="1076"/>
          <ac:graphicFrameMkLst>
            <pc:docMk/>
            <pc:sldMk cId="1060315240" sldId="261"/>
            <ac:graphicFrameMk id="6" creationId="{3CAD37F9-7B2D-4024-BECC-FF81DBAF3CE4}"/>
          </ac:graphicFrameMkLst>
        </pc:graphicFrameChg>
      </pc:sldChg>
    </pc:docChg>
  </pc:docChgLst>
  <pc:docChgLst>
    <pc:chgData name="Jaden Taylor" userId="ef1ef9196819c70f" providerId="LiveId" clId="{5AA73539-C413-4637-A207-E4DCF7061C8F}"/>
    <pc:docChg chg="custSel modSld">
      <pc:chgData name="Jaden Taylor" userId="ef1ef9196819c70f" providerId="LiveId" clId="{5AA73539-C413-4637-A207-E4DCF7061C8F}" dt="2020-03-26T19:15:20.457" v="102" actId="20577"/>
      <pc:docMkLst>
        <pc:docMk/>
      </pc:docMkLst>
      <pc:sldChg chg="modSp mod">
        <pc:chgData name="Jaden Taylor" userId="ef1ef9196819c70f" providerId="LiveId" clId="{5AA73539-C413-4637-A207-E4DCF7061C8F}" dt="2020-03-26T19:15:20.457" v="102" actId="20577"/>
        <pc:sldMkLst>
          <pc:docMk/>
          <pc:sldMk cId="971918722" sldId="260"/>
        </pc:sldMkLst>
        <pc:spChg chg="mod">
          <ac:chgData name="Jaden Taylor" userId="ef1ef9196819c70f" providerId="LiveId" clId="{5AA73539-C413-4637-A207-E4DCF7061C8F}" dt="2020-03-26T19:14:47.074" v="62" actId="20577"/>
          <ac:spMkLst>
            <pc:docMk/>
            <pc:sldMk cId="971918722" sldId="260"/>
            <ac:spMk id="6" creationId="{8D093837-4B51-4AB5-9F73-F190D5B76631}"/>
          </ac:spMkLst>
        </pc:spChg>
        <pc:spChg chg="mod">
          <ac:chgData name="Jaden Taylor" userId="ef1ef9196819c70f" providerId="LiveId" clId="{5AA73539-C413-4637-A207-E4DCF7061C8F}" dt="2020-03-26T19:15:20.457" v="102" actId="20577"/>
          <ac:spMkLst>
            <pc:docMk/>
            <pc:sldMk cId="971918722" sldId="260"/>
            <ac:spMk id="8" creationId="{6D17DF1F-0797-4646-803D-62FC07DB6410}"/>
          </ac:spMkLst>
        </pc:spChg>
        <pc:graphicFrameChg chg="modGraphic">
          <ac:chgData name="Jaden Taylor" userId="ef1ef9196819c70f" providerId="LiveId" clId="{5AA73539-C413-4637-A207-E4DCF7061C8F}" dt="2020-03-26T19:15:09.250" v="101" actId="20577"/>
          <ac:graphicFrameMkLst>
            <pc:docMk/>
            <pc:sldMk cId="971918722" sldId="260"/>
            <ac:graphicFrameMk id="4" creationId="{55421A95-18A5-47F9-A297-5C919118D2E7}"/>
          </ac:graphicFrameMkLst>
        </pc:graphicFrameChg>
      </pc:sldChg>
      <pc:sldChg chg="addSp delSp modSp mod">
        <pc:chgData name="Jaden Taylor" userId="ef1ef9196819c70f" providerId="LiveId" clId="{5AA73539-C413-4637-A207-E4DCF7061C8F}" dt="2020-03-26T19:14:29.677" v="56" actId="2165"/>
        <pc:sldMkLst>
          <pc:docMk/>
          <pc:sldMk cId="1060315240" sldId="261"/>
        </pc:sldMkLst>
        <pc:spChg chg="add mod">
          <ac:chgData name="Jaden Taylor" userId="ef1ef9196819c70f" providerId="LiveId" clId="{5AA73539-C413-4637-A207-E4DCF7061C8F}" dt="2020-03-26T19:13:59.775" v="26" actId="20577"/>
          <ac:spMkLst>
            <pc:docMk/>
            <pc:sldMk cId="1060315240" sldId="261"/>
            <ac:spMk id="9" creationId="{34B0DE7D-D347-4C53-AF0C-816C06EE2CBE}"/>
          </ac:spMkLst>
        </pc:spChg>
        <pc:graphicFrameChg chg="modGraphic">
          <ac:chgData name="Jaden Taylor" userId="ef1ef9196819c70f" providerId="LiveId" clId="{5AA73539-C413-4637-A207-E4DCF7061C8F}" dt="2020-03-26T19:13:29.042" v="17" actId="20577"/>
          <ac:graphicFrameMkLst>
            <pc:docMk/>
            <pc:sldMk cId="1060315240" sldId="261"/>
            <ac:graphicFrameMk id="6" creationId="{3CAD37F9-7B2D-4024-BECC-FF81DBAF3CE4}"/>
          </ac:graphicFrameMkLst>
        </pc:graphicFrameChg>
        <pc:graphicFrameChg chg="add mod modGraphic">
          <ac:chgData name="Jaden Taylor" userId="ef1ef9196819c70f" providerId="LiveId" clId="{5AA73539-C413-4637-A207-E4DCF7061C8F}" dt="2020-03-26T19:14:29.677" v="56" actId="2165"/>
          <ac:graphicFrameMkLst>
            <pc:docMk/>
            <pc:sldMk cId="1060315240" sldId="261"/>
            <ac:graphicFrameMk id="8" creationId="{79A140EF-269C-4F5D-B634-02DD8C7946A5}"/>
          </ac:graphicFrameMkLst>
        </pc:graphicFrameChg>
        <pc:picChg chg="add del">
          <ac:chgData name="Jaden Taylor" userId="ef1ef9196819c70f" providerId="LiveId" clId="{5AA73539-C413-4637-A207-E4DCF7061C8F}" dt="2020-03-26T19:13:49.223" v="19"/>
          <ac:picMkLst>
            <pc:docMk/>
            <pc:sldMk cId="1060315240" sldId="261"/>
            <ac:picMk id="3" creationId="{E3FDC08C-B154-49B3-83B2-D73B0693BE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5E56-2425-4F09-9A5C-E521DD3B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2ECBE-5DD1-4AF0-9BEE-A0FB1A820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E0D4-28CA-419D-96A5-85588C59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6D2B-D963-4909-A621-0B78024E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4BF7-1161-4FB1-9E5B-055DFB5F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788D-7082-4C99-AE9A-F9CA0C3D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636DA-443B-4E2F-96D9-BE2D905B2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B5F9-86C6-48A8-9679-4153EB95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BA10-E615-4F6B-8A25-DA6D825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A3F6-434E-4E42-BBBF-B477F975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8E131-C241-4601-9036-A0CCAB269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8649E-AEC1-4A92-87A9-D534E22B9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F737-4F89-44B2-8EB2-8BCD3044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CF1A-158C-4105-8714-3C244AD9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88CD2-E95F-4E4C-AA3B-18F51C6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4882-3F38-473C-87CB-8ACE2687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C5A-B3A8-4BE5-A7AD-1D6CD7A1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EBC9A-FB51-4895-8CBE-91E4F63E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AC74-6D31-4C9F-A8A1-64871A09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9C3F-605E-4DC5-892C-1EDE4BE7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2EC7-C294-4BE0-BCB2-3E09F957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0C828-BF89-4CCB-BEC0-F911DED9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5DA4-8CA2-45F0-BBA9-F8E0F99B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0B18-C870-4B86-911D-4B9B5ABF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D23D-DBD2-4B34-B5F4-04750370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35CF-0C9C-4F75-BD4F-C14DC799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EDDE-265B-4CA2-9614-03DA470E7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812AF-66D9-4CC2-852B-34CEF7948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A905-F5D7-421D-920E-EFEBA384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1413-BFF5-4A78-AB84-7AF5C344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12987-2C3A-4BA6-A2D5-22D4A346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7981-5B37-4D13-B016-0B202CB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12EE5-7581-4D1C-B026-CC8AAF70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60498-C5F1-471E-9241-EDB7FFA9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CB229-F9F0-4393-A1DF-DE966E476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C3845-384C-494F-ABBE-F0C729FB5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1B00-547B-48A6-A60D-AC336FF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A33AB-75EA-4EFB-8E0D-B373CEAA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915A4-647B-4407-8081-C7B44FBF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B146-8E56-4B05-AC93-5DBA7721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DED1F-5F43-4B05-AAB5-53F5578F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E4AA3-D0D7-4D0B-B3BC-53E03009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9331F-EDE9-4F94-B231-5D7E2B71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1D402-A771-4C31-A824-F0061DBC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9F656-FCA6-45F6-84C5-30B0BB21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08E17-69D9-40AE-817F-3B968253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917D-EB9F-48D1-B5E6-59FFD5A6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E489-F979-4F8F-AA9E-C5D2F569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47895-91C5-440C-9DB6-FFE64DFE9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C109-3159-4618-AB83-4B39953B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55FDF-D533-402D-9004-B6C83308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E4FA-4793-47A0-B14D-AACACA28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1B83-7048-4434-B47B-9E07A8AF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AEFDD-7DE7-45B1-A9B0-17F17FCF0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83ADE-6FF6-48F5-972B-42015A20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125F4-447F-42AA-B137-74CB9C3D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01DE-D91C-4ED8-964E-1E197642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7431C-6E9F-4F4F-9ED0-81168EB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A4367-8D7F-4E24-B1F7-F3C37B49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DCB66-6526-4B2F-81A4-BD9AA86F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951A-919A-4006-B4D0-B069C4E5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AA28-A58C-4063-ADB4-9A985614F1B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77DA-5F91-4E04-87E4-B1CB910C7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0A2C-7886-46F0-94FA-37A69147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C924-3A1D-4BC5-97B1-54E04C0D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9820-D51C-48A3-B6C6-4D57E9B8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 Auction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497C2-ABA6-471A-8189-D1699AC78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Kai Jameson</a:t>
            </a:r>
          </a:p>
          <a:p>
            <a:r>
              <a:rPr lang="en-US" dirty="0"/>
              <a:t>Avery Bolingbroke</a:t>
            </a:r>
          </a:p>
          <a:p>
            <a:r>
              <a:rPr lang="en-US" dirty="0"/>
              <a:t>Cole </a:t>
            </a:r>
            <a:r>
              <a:rPr lang="en-US" dirty="0" err="1"/>
              <a:t>Buhman</a:t>
            </a:r>
            <a:endParaRPr lang="en-US" dirty="0"/>
          </a:p>
          <a:p>
            <a:r>
              <a:rPr lang="en-US" dirty="0"/>
              <a:t>Jaden Taylor</a:t>
            </a:r>
          </a:p>
          <a:p>
            <a:r>
              <a:rPr lang="en-US" dirty="0" err="1"/>
              <a:t>Laural</a:t>
            </a:r>
            <a:r>
              <a:rPr lang="en-US"/>
              <a:t> Bingham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2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1E69-5B8D-440D-8FDD-9435EBD3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Tree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1C0018-733A-4BDE-8E28-E1850FF94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457325"/>
            <a:ext cx="56197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1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2B44-C287-4813-93F7-6AA54F2C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Landing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62506F-4FC4-4A6A-93DC-1D3D65F4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E285B-13DB-4339-883A-B88C42E0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53" y="1409700"/>
            <a:ext cx="10739447" cy="48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15C8-373E-44A3-9B36-074C2107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11F3-E0F1-44B7-8593-C0F50CCA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19653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7210-20B3-4367-8ED1-5D1947E9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421A95-18A5-47F9-A297-5C919118D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104745"/>
              </p:ext>
            </p:extLst>
          </p:nvPr>
        </p:nvGraphicFramePr>
        <p:xfrm>
          <a:off x="776058" y="1725149"/>
          <a:ext cx="39338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3">
                  <a:extLst>
                    <a:ext uri="{9D8B030D-6E8A-4147-A177-3AD203B41FA5}">
                      <a16:colId xmlns:a16="http://schemas.microsoft.com/office/drawing/2014/main" val="3399910866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770212376"/>
                    </a:ext>
                  </a:extLst>
                </a:gridCol>
                <a:gridCol w="1323976">
                  <a:extLst>
                    <a:ext uri="{9D8B030D-6E8A-4147-A177-3AD203B41FA5}">
                      <a16:colId xmlns:a16="http://schemas.microsoft.com/office/drawing/2014/main" val="273058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Attr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7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6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8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8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AuctionList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9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_favorites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ItemList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4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First_name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1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Last_name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2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_columns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6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_</a:t>
                      </a:r>
                      <a:r>
                        <a:rPr lang="en-US" sz="1800" dirty="0" err="1"/>
                        <a:t>currentAuction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F_K Auction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188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93837-4B51-4AB5-9F73-F190D5B76631}"/>
              </a:ext>
            </a:extLst>
          </p:cNvPr>
          <p:cNvSpPr txBox="1"/>
          <p:nvPr/>
        </p:nvSpPr>
        <p:spPr>
          <a:xfrm>
            <a:off x="728432" y="135581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Bidder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731C92B-4A6F-442E-8246-F4B26E0AF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185215"/>
              </p:ext>
            </p:extLst>
          </p:nvPr>
        </p:nvGraphicFramePr>
        <p:xfrm>
          <a:off x="7026966" y="2799312"/>
          <a:ext cx="393382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3">
                  <a:extLst>
                    <a:ext uri="{9D8B030D-6E8A-4147-A177-3AD203B41FA5}">
                      <a16:colId xmlns:a16="http://schemas.microsoft.com/office/drawing/2014/main" val="3399910866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770212376"/>
                    </a:ext>
                  </a:extLst>
                </a:gridCol>
                <a:gridCol w="1323976">
                  <a:extLst>
                    <a:ext uri="{9D8B030D-6E8A-4147-A177-3AD203B41FA5}">
                      <a16:colId xmlns:a16="http://schemas.microsoft.com/office/drawing/2014/main" val="273058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7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PK, A_I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6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_bidder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F_K Bidder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8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r>
                        <a:rPr lang="en-US" dirty="0" err="1"/>
                        <a:t>bidPrice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8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F_K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9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78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17DF1F-0797-4646-803D-62FC07DB6410}"/>
              </a:ext>
            </a:extLst>
          </p:cNvPr>
          <p:cNvSpPr txBox="1"/>
          <p:nvPr/>
        </p:nvSpPr>
        <p:spPr>
          <a:xfrm>
            <a:off x="7026964" y="244053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191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6701-B291-4D19-A43D-9DCCBA63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(cont.)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703546-865B-4754-B0D1-9EC634A0B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397950"/>
              </p:ext>
            </p:extLst>
          </p:nvPr>
        </p:nvGraphicFramePr>
        <p:xfrm>
          <a:off x="838202" y="1825625"/>
          <a:ext cx="393382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3">
                  <a:extLst>
                    <a:ext uri="{9D8B030D-6E8A-4147-A177-3AD203B41FA5}">
                      <a16:colId xmlns:a16="http://schemas.microsoft.com/office/drawing/2014/main" val="3399910866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770212376"/>
                    </a:ext>
                  </a:extLst>
                </a:gridCol>
                <a:gridCol w="1323976">
                  <a:extLst>
                    <a:ext uri="{9D8B030D-6E8A-4147-A177-3AD203B41FA5}">
                      <a16:colId xmlns:a16="http://schemas.microsoft.com/office/drawing/2014/main" val="273058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7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PK, A_I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6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r>
                        <a:rPr lang="en-US" dirty="0" err="1"/>
                        <a:t>startTime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8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r>
                        <a:rPr lang="en-US" dirty="0" err="1"/>
                        <a:t>endTime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8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9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_passphrase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542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6CBCE7-D47C-4910-A204-0C6E89E0FC1F}"/>
              </a:ext>
            </a:extLst>
          </p:cNvPr>
          <p:cNvSpPr txBox="1"/>
          <p:nvPr/>
        </p:nvSpPr>
        <p:spPr>
          <a:xfrm>
            <a:off x="838200" y="14668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Auction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CAD37F9-7B2D-4024-BECC-FF81DBAF3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187478"/>
              </p:ext>
            </p:extLst>
          </p:nvPr>
        </p:nvGraphicFramePr>
        <p:xfrm>
          <a:off x="6548646" y="1836182"/>
          <a:ext cx="413384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397">
                  <a:extLst>
                    <a:ext uri="{9D8B030D-6E8A-4147-A177-3AD203B41FA5}">
                      <a16:colId xmlns:a16="http://schemas.microsoft.com/office/drawing/2014/main" val="3399910866"/>
                    </a:ext>
                  </a:extLst>
                </a:gridCol>
                <a:gridCol w="1241155">
                  <a:extLst>
                    <a:ext uri="{9D8B030D-6E8A-4147-A177-3AD203B41FA5}">
                      <a16:colId xmlns:a16="http://schemas.microsoft.com/office/drawing/2014/main" val="1770212376"/>
                    </a:ext>
                  </a:extLst>
                </a:gridCol>
                <a:gridCol w="1391296">
                  <a:extLst>
                    <a:ext uri="{9D8B030D-6E8A-4147-A177-3AD203B41FA5}">
                      <a16:colId xmlns:a16="http://schemas.microsoft.com/office/drawing/2014/main" val="273058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7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PK, A_I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6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8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8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9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r>
                        <a:rPr lang="en-US" dirty="0" err="1"/>
                        <a:t>isLive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r>
                        <a:rPr lang="en-US" dirty="0" err="1"/>
                        <a:t>currentPrice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3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r>
                        <a:rPr lang="en-US" dirty="0" err="1"/>
                        <a:t>minIncrement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0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_auction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F_K Auction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7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5424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285E34-F5CB-4652-818D-A240B1FE48A7}"/>
              </a:ext>
            </a:extLst>
          </p:cNvPr>
          <p:cNvSpPr txBox="1"/>
          <p:nvPr/>
        </p:nvSpPr>
        <p:spPr>
          <a:xfrm>
            <a:off x="6548644" y="147740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Item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9A140EF-269C-4F5D-B634-02DD8C794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421757"/>
              </p:ext>
            </p:extLst>
          </p:nvPr>
        </p:nvGraphicFramePr>
        <p:xfrm>
          <a:off x="838202" y="4632960"/>
          <a:ext cx="3933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3">
                  <a:extLst>
                    <a:ext uri="{9D8B030D-6E8A-4147-A177-3AD203B41FA5}">
                      <a16:colId xmlns:a16="http://schemas.microsoft.com/office/drawing/2014/main" val="3399910866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770212376"/>
                    </a:ext>
                  </a:extLst>
                </a:gridCol>
                <a:gridCol w="1323976">
                  <a:extLst>
                    <a:ext uri="{9D8B030D-6E8A-4147-A177-3AD203B41FA5}">
                      <a16:colId xmlns:a16="http://schemas.microsoft.com/office/drawing/2014/main" val="273058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7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6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FK_Item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802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B0DE7D-D347-4C53-AF0C-816C06EE2CBE}"/>
              </a:ext>
            </a:extLst>
          </p:cNvPr>
          <p:cNvSpPr txBox="1"/>
          <p:nvPr/>
        </p:nvSpPr>
        <p:spPr>
          <a:xfrm>
            <a:off x="838200" y="427418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0603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166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Alpha Auction</vt:lpstr>
      <vt:lpstr>Navigation Tree</vt:lpstr>
      <vt:lpstr>Default Landing Page</vt:lpstr>
      <vt:lpstr>Frameworks</vt:lpstr>
      <vt:lpstr>Database Design</vt:lpstr>
      <vt:lpstr>Database Design (cont.)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Auction</dc:title>
  <dc:creator>Jaden Taylor</dc:creator>
  <cp:lastModifiedBy>Daniel Jameson</cp:lastModifiedBy>
  <cp:revision>6</cp:revision>
  <dcterms:created xsi:type="dcterms:W3CDTF">2020-02-21T22:45:25Z</dcterms:created>
  <dcterms:modified xsi:type="dcterms:W3CDTF">2020-04-17T13:20:31Z</dcterms:modified>
</cp:coreProperties>
</file>