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56" r:id="rId2"/>
    <p:sldId id="277" r:id="rId3"/>
    <p:sldId id="278" r:id="rId4"/>
    <p:sldId id="279" r:id="rId5"/>
    <p:sldId id="280" r:id="rId6"/>
    <p:sldId id="281" r:id="rId7"/>
    <p:sldId id="270" r:id="rId8"/>
    <p:sldId id="271" r:id="rId9"/>
    <p:sldId id="282" r:id="rId10"/>
    <p:sldId id="275" r:id="rId11"/>
    <p:sldId id="276" r:id="rId12"/>
    <p:sldId id="273" r:id="rId13"/>
    <p:sldId id="27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B68C"/>
    <a:srgbClr val="C5DBBC"/>
    <a:srgbClr val="ACE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43844-473A-4CA0-A338-CDE70FB035E4}" v="8" dt="2023-05-01T17:20:20.888"/>
    <p1510:client id="{6D152100-C473-4ED5-9829-7F29AAC04E4D}" v="220" dt="2023-05-02T11:01:19.075"/>
    <p1510:client id="{70F98F62-F550-9C25-3AA0-E511F4B4C16D}" v="6" dt="2023-05-02T11:16:59.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Ivar Eriksen" userId="S::jierikse@ntnu.no::b6960282-3f14-4e3d-a95f-4d1097ad135b" providerId="AD" clId="Web-{04341DDA-0AC7-5149-BBCC-01CBCCE93379}"/>
    <pc:docChg chg="addSld delSld modSld addMainMaster delMainMaster">
      <pc:chgData name="John-Ivar Eriksen" userId="S::jierikse@ntnu.no::b6960282-3f14-4e3d-a95f-4d1097ad135b" providerId="AD" clId="Web-{04341DDA-0AC7-5149-BBCC-01CBCCE93379}" dt="2023-04-28T11:20:25.910" v="12"/>
      <pc:docMkLst>
        <pc:docMk/>
      </pc:docMkLst>
      <pc:sldChg chg="addSp delSp modSp mod setBg modClrScheme setClrOvrMap delDesignElem chgLayout">
        <pc:chgData name="John-Ivar Eriksen" userId="S::jierikse@ntnu.no::b6960282-3f14-4e3d-a95f-4d1097ad135b" providerId="AD" clId="Web-{04341DDA-0AC7-5149-BBCC-01CBCCE93379}" dt="2023-04-28T11:20:25.910" v="12"/>
        <pc:sldMkLst>
          <pc:docMk/>
          <pc:sldMk cId="109857222" sldId="256"/>
        </pc:sldMkLst>
        <pc:spChg chg="mod ord">
          <ac:chgData name="John-Ivar Eriksen" userId="S::jierikse@ntnu.no::b6960282-3f14-4e3d-a95f-4d1097ad135b" providerId="AD" clId="Web-{04341DDA-0AC7-5149-BBCC-01CBCCE93379}" dt="2023-04-28T11:20:25.910" v="12"/>
          <ac:spMkLst>
            <pc:docMk/>
            <pc:sldMk cId="109857222" sldId="256"/>
            <ac:spMk id="2" creationId="{00000000-0000-0000-0000-000000000000}"/>
          </ac:spMkLst>
        </pc:spChg>
        <pc:spChg chg="mod ord">
          <ac:chgData name="John-Ivar Eriksen" userId="S::jierikse@ntnu.no::b6960282-3f14-4e3d-a95f-4d1097ad135b" providerId="AD" clId="Web-{04341DDA-0AC7-5149-BBCC-01CBCCE93379}" dt="2023-04-28T11:20:25.910" v="12"/>
          <ac:spMkLst>
            <pc:docMk/>
            <pc:sldMk cId="109857222" sldId="256"/>
            <ac:spMk id="3" creationId="{00000000-0000-0000-0000-000000000000}"/>
          </ac:spMkLst>
        </pc:spChg>
        <pc:spChg chg="add del">
          <ac:chgData name="John-Ivar Eriksen" userId="S::jierikse@ntnu.no::b6960282-3f14-4e3d-a95f-4d1097ad135b" providerId="AD" clId="Web-{04341DDA-0AC7-5149-BBCC-01CBCCE93379}" dt="2023-04-28T11:18:56.205" v="1"/>
          <ac:spMkLst>
            <pc:docMk/>
            <pc:sldMk cId="109857222" sldId="256"/>
            <ac:spMk id="9" creationId="{6DA65B90-7B06-4499-91BA-CDDD36132481}"/>
          </ac:spMkLst>
        </pc:spChg>
        <pc:spChg chg="add del">
          <ac:chgData name="John-Ivar Eriksen" userId="S::jierikse@ntnu.no::b6960282-3f14-4e3d-a95f-4d1097ad135b" providerId="AD" clId="Web-{04341DDA-0AC7-5149-BBCC-01CBCCE93379}" dt="2023-04-28T11:18:56.205" v="1"/>
          <ac:spMkLst>
            <pc:docMk/>
            <pc:sldMk cId="109857222" sldId="256"/>
            <ac:spMk id="11" creationId="{E99D7AAF-4170-4D21-AB6C-605F6F100C2E}"/>
          </ac:spMkLst>
        </pc:spChg>
        <pc:spChg chg="add del">
          <ac:chgData name="John-Ivar Eriksen" userId="S::jierikse@ntnu.no::b6960282-3f14-4e3d-a95f-4d1097ad135b" providerId="AD" clId="Web-{04341DDA-0AC7-5149-BBCC-01CBCCE93379}" dt="2023-04-28T11:18:56.205" v="1"/>
          <ac:spMkLst>
            <pc:docMk/>
            <pc:sldMk cId="109857222" sldId="256"/>
            <ac:spMk id="13" creationId="{9502469D-C562-48E3-ABA2-3CFA55C52684}"/>
          </ac:spMkLst>
        </pc:spChg>
        <pc:spChg chg="add del">
          <ac:chgData name="John-Ivar Eriksen" userId="S::jierikse@ntnu.no::b6960282-3f14-4e3d-a95f-4d1097ad135b" providerId="AD" clId="Web-{04341DDA-0AC7-5149-BBCC-01CBCCE93379}" dt="2023-04-28T11:20:07.628" v="11"/>
          <ac:spMkLst>
            <pc:docMk/>
            <pc:sldMk cId="109857222" sldId="256"/>
            <ac:spMk id="21" creationId="{16342306-C49E-412B-A56A-67DBDDD050BB}"/>
          </ac:spMkLst>
        </pc:spChg>
        <pc:spChg chg="add del">
          <ac:chgData name="John-Ivar Eriksen" userId="S::jierikse@ntnu.no::b6960282-3f14-4e3d-a95f-4d1097ad135b" providerId="AD" clId="Web-{04341DDA-0AC7-5149-BBCC-01CBCCE93379}" dt="2023-04-28T11:20:07.628" v="11"/>
          <ac:spMkLst>
            <pc:docMk/>
            <pc:sldMk cId="109857222" sldId="256"/>
            <ac:spMk id="22" creationId="{78E81931-EC11-4433-BB7B-ED42BAA2441E}"/>
          </ac:spMkLst>
        </pc:spChg>
        <pc:picChg chg="add del">
          <ac:chgData name="John-Ivar Eriksen" userId="S::jierikse@ntnu.no::b6960282-3f14-4e3d-a95f-4d1097ad135b" providerId="AD" clId="Web-{04341DDA-0AC7-5149-BBCC-01CBCCE93379}" dt="2023-04-28T11:18:56.205" v="1"/>
          <ac:picMkLst>
            <pc:docMk/>
            <pc:sldMk cId="109857222" sldId="256"/>
            <ac:picMk id="4" creationId="{15165CD2-EA17-49E3-7E3B-7CEDEA07EB70}"/>
          </ac:picMkLst>
        </pc:picChg>
        <pc:picChg chg="add del">
          <ac:chgData name="John-Ivar Eriksen" userId="S::jierikse@ntnu.no::b6960282-3f14-4e3d-a95f-4d1097ad135b" providerId="AD" clId="Web-{04341DDA-0AC7-5149-BBCC-01CBCCE93379}" dt="2023-04-28T11:20:07.628" v="11"/>
          <ac:picMkLst>
            <pc:docMk/>
            <pc:sldMk cId="109857222" sldId="256"/>
            <ac:picMk id="23" creationId="{E0789A06-08CC-625A-60E3-A5283A42CDAA}"/>
          </ac:picMkLst>
        </pc:picChg>
        <pc:cxnChg chg="add del">
          <ac:chgData name="John-Ivar Eriksen" userId="S::jierikse@ntnu.no::b6960282-3f14-4e3d-a95f-4d1097ad135b" providerId="AD" clId="Web-{04341DDA-0AC7-5149-BBCC-01CBCCE93379}" dt="2023-04-28T11:18:56.205" v="1"/>
          <ac:cxnSpMkLst>
            <pc:docMk/>
            <pc:sldMk cId="109857222" sldId="256"/>
            <ac:cxnSpMk id="15" creationId="{4D594499-F983-4364-8ABC-5BCDC2E906BF}"/>
          </ac:cxnSpMkLst>
        </pc:cxnChg>
        <pc:cxnChg chg="add del">
          <ac:chgData name="John-Ivar Eriksen" userId="S::jierikse@ntnu.no::b6960282-3f14-4e3d-a95f-4d1097ad135b" providerId="AD" clId="Web-{04341DDA-0AC7-5149-BBCC-01CBCCE93379}" dt="2023-04-28T11:18:56.205" v="1"/>
          <ac:cxnSpMkLst>
            <pc:docMk/>
            <pc:sldMk cId="109857222" sldId="256"/>
            <ac:cxnSpMk id="17" creationId="{752928D3-58AB-4E4F-A2E6-74A3B341C3A2}"/>
          </ac:cxnSpMkLst>
        </pc:cxnChg>
        <pc:cxnChg chg="add del">
          <ac:chgData name="John-Ivar Eriksen" userId="S::jierikse@ntnu.no::b6960282-3f14-4e3d-a95f-4d1097ad135b" providerId="AD" clId="Web-{04341DDA-0AC7-5149-BBCC-01CBCCE93379}" dt="2023-04-28T11:18:56.205" v="1"/>
          <ac:cxnSpMkLst>
            <pc:docMk/>
            <pc:sldMk cId="109857222" sldId="256"/>
            <ac:cxnSpMk id="19" creationId="{6D4C177C-581F-4CC8-A686-0B6D25DC6A70}"/>
          </ac:cxnSpMkLst>
        </pc:cxnChg>
      </pc:sldChg>
      <pc:sldChg chg="modSp new del mod modClrScheme chgLayout">
        <pc:chgData name="John-Ivar Eriksen" userId="S::jierikse@ntnu.no::b6960282-3f14-4e3d-a95f-4d1097ad135b" providerId="AD" clId="Web-{04341DDA-0AC7-5149-BBCC-01CBCCE93379}" dt="2023-04-28T11:20:01.800" v="10"/>
        <pc:sldMkLst>
          <pc:docMk/>
          <pc:sldMk cId="887624487" sldId="257"/>
        </pc:sldMkLst>
        <pc:spChg chg="mod ord">
          <ac:chgData name="John-Ivar Eriksen" userId="S::jierikse@ntnu.no::b6960282-3f14-4e3d-a95f-4d1097ad135b" providerId="AD" clId="Web-{04341DDA-0AC7-5149-BBCC-01CBCCE93379}" dt="2023-04-28T11:19:54.394" v="8"/>
          <ac:spMkLst>
            <pc:docMk/>
            <pc:sldMk cId="887624487" sldId="257"/>
            <ac:spMk id="2" creationId="{2A82120D-0A9C-C6F4-A966-69505AF8FEEF}"/>
          </ac:spMkLst>
        </pc:spChg>
        <pc:spChg chg="mod ord">
          <ac:chgData name="John-Ivar Eriksen" userId="S::jierikse@ntnu.no::b6960282-3f14-4e3d-a95f-4d1097ad135b" providerId="AD" clId="Web-{04341DDA-0AC7-5149-BBCC-01CBCCE93379}" dt="2023-04-28T11:19:54.394" v="8"/>
          <ac:spMkLst>
            <pc:docMk/>
            <pc:sldMk cId="887624487" sldId="257"/>
            <ac:spMk id="3" creationId="{28C6B9A1-2F09-288F-F164-0EF9BC74994E}"/>
          </ac:spMkLst>
        </pc:spChg>
      </pc:sldChg>
      <pc:sldChg chg="modSp new del mod modClrScheme chgLayout">
        <pc:chgData name="John-Ivar Eriksen" userId="S::jierikse@ntnu.no::b6960282-3f14-4e3d-a95f-4d1097ad135b" providerId="AD" clId="Web-{04341DDA-0AC7-5149-BBCC-01CBCCE93379}" dt="2023-04-28T11:19:58.831" v="9"/>
        <pc:sldMkLst>
          <pc:docMk/>
          <pc:sldMk cId="3957190557" sldId="258"/>
        </pc:sldMkLst>
        <pc:spChg chg="mod ord">
          <ac:chgData name="John-Ivar Eriksen" userId="S::jierikse@ntnu.no::b6960282-3f14-4e3d-a95f-4d1097ad135b" providerId="AD" clId="Web-{04341DDA-0AC7-5149-BBCC-01CBCCE93379}" dt="2023-04-28T11:19:54.394" v="8"/>
          <ac:spMkLst>
            <pc:docMk/>
            <pc:sldMk cId="3957190557" sldId="258"/>
            <ac:spMk id="2" creationId="{04FEBE8E-E310-9CFC-9D72-07EE117485AD}"/>
          </ac:spMkLst>
        </pc:spChg>
        <pc:spChg chg="mod ord">
          <ac:chgData name="John-Ivar Eriksen" userId="S::jierikse@ntnu.no::b6960282-3f14-4e3d-a95f-4d1097ad135b" providerId="AD" clId="Web-{04341DDA-0AC7-5149-BBCC-01CBCCE93379}" dt="2023-04-28T11:19:54.394" v="8"/>
          <ac:spMkLst>
            <pc:docMk/>
            <pc:sldMk cId="3957190557" sldId="258"/>
            <ac:spMk id="3" creationId="{8EE4D214-771A-D983-FD13-51EF2F4868DC}"/>
          </ac:spMkLst>
        </pc:spChg>
      </pc:sldChg>
      <pc:sldMasterChg chg="add del addSldLayout delSldLayout">
        <pc:chgData name="John-Ivar Eriksen" userId="S::jierikse@ntnu.no::b6960282-3f14-4e3d-a95f-4d1097ad135b" providerId="AD" clId="Web-{04341DDA-0AC7-5149-BBCC-01CBCCE93379}" dt="2023-04-28T11:20:25.910" v="12"/>
        <pc:sldMasterMkLst>
          <pc:docMk/>
          <pc:sldMasterMk cId="2460954070" sldId="2147483660"/>
        </pc:sldMasterMkLst>
        <pc:sldLayoutChg chg="add del">
          <pc:chgData name="John-Ivar Eriksen" userId="S::jierikse@ntnu.no::b6960282-3f14-4e3d-a95f-4d1097ad135b" providerId="AD" clId="Web-{04341DDA-0AC7-5149-BBCC-01CBCCE93379}" dt="2023-04-28T11:20:25.910" v="12"/>
          <pc:sldLayoutMkLst>
            <pc:docMk/>
            <pc:sldMasterMk cId="2460954070" sldId="2147483660"/>
            <pc:sldLayoutMk cId="2385387890" sldId="2147483661"/>
          </pc:sldLayoutMkLst>
        </pc:sldLayoutChg>
        <pc:sldLayoutChg chg="add del">
          <pc:chgData name="John-Ivar Eriksen" userId="S::jierikse@ntnu.no::b6960282-3f14-4e3d-a95f-4d1097ad135b" providerId="AD" clId="Web-{04341DDA-0AC7-5149-BBCC-01CBCCE93379}" dt="2023-04-28T11:20:25.910" v="12"/>
          <pc:sldLayoutMkLst>
            <pc:docMk/>
            <pc:sldMasterMk cId="2460954070" sldId="2147483660"/>
            <pc:sldLayoutMk cId="949138452" sldId="2147483662"/>
          </pc:sldLayoutMkLst>
        </pc:sldLayoutChg>
        <pc:sldLayoutChg chg="add del">
          <pc:chgData name="John-Ivar Eriksen" userId="S::jierikse@ntnu.no::b6960282-3f14-4e3d-a95f-4d1097ad135b" providerId="AD" clId="Web-{04341DDA-0AC7-5149-BBCC-01CBCCE93379}" dt="2023-04-28T11:20:25.910" v="12"/>
          <pc:sldLayoutMkLst>
            <pc:docMk/>
            <pc:sldMasterMk cId="2460954070" sldId="2147483660"/>
            <pc:sldLayoutMk cId="2591524520" sldId="2147483663"/>
          </pc:sldLayoutMkLst>
        </pc:sldLayoutChg>
        <pc:sldLayoutChg chg="add del">
          <pc:chgData name="John-Ivar Eriksen" userId="S::jierikse@ntnu.no::b6960282-3f14-4e3d-a95f-4d1097ad135b" providerId="AD" clId="Web-{04341DDA-0AC7-5149-BBCC-01CBCCE93379}" dt="2023-04-28T11:20:25.910" v="12"/>
          <pc:sldLayoutMkLst>
            <pc:docMk/>
            <pc:sldMasterMk cId="2460954070" sldId="2147483660"/>
            <pc:sldLayoutMk cId="1203092039" sldId="2147483664"/>
          </pc:sldLayoutMkLst>
        </pc:sldLayoutChg>
        <pc:sldLayoutChg chg="add del">
          <pc:chgData name="John-Ivar Eriksen" userId="S::jierikse@ntnu.no::b6960282-3f14-4e3d-a95f-4d1097ad135b" providerId="AD" clId="Web-{04341DDA-0AC7-5149-BBCC-01CBCCE93379}" dt="2023-04-28T11:20:25.910" v="12"/>
          <pc:sldLayoutMkLst>
            <pc:docMk/>
            <pc:sldMasterMk cId="2460954070" sldId="2147483660"/>
            <pc:sldLayoutMk cId="3733172339" sldId="2147483665"/>
          </pc:sldLayoutMkLst>
        </pc:sldLayoutChg>
        <pc:sldLayoutChg chg="add del">
          <pc:chgData name="John-Ivar Eriksen" userId="S::jierikse@ntnu.no::b6960282-3f14-4e3d-a95f-4d1097ad135b" providerId="AD" clId="Web-{04341DDA-0AC7-5149-BBCC-01CBCCE93379}" dt="2023-04-28T11:20:25.910" v="12"/>
          <pc:sldLayoutMkLst>
            <pc:docMk/>
            <pc:sldMasterMk cId="2460954070" sldId="2147483660"/>
            <pc:sldLayoutMk cId="3210312558" sldId="2147483666"/>
          </pc:sldLayoutMkLst>
        </pc:sldLayoutChg>
        <pc:sldLayoutChg chg="add del">
          <pc:chgData name="John-Ivar Eriksen" userId="S::jierikse@ntnu.no::b6960282-3f14-4e3d-a95f-4d1097ad135b" providerId="AD" clId="Web-{04341DDA-0AC7-5149-BBCC-01CBCCE93379}" dt="2023-04-28T11:20:25.910" v="12"/>
          <pc:sldLayoutMkLst>
            <pc:docMk/>
            <pc:sldMasterMk cId="2460954070" sldId="2147483660"/>
            <pc:sldLayoutMk cId="3146388984" sldId="2147483667"/>
          </pc:sldLayoutMkLst>
        </pc:sldLayoutChg>
        <pc:sldLayoutChg chg="add del">
          <pc:chgData name="John-Ivar Eriksen" userId="S::jierikse@ntnu.no::b6960282-3f14-4e3d-a95f-4d1097ad135b" providerId="AD" clId="Web-{04341DDA-0AC7-5149-BBCC-01CBCCE93379}" dt="2023-04-28T11:20:25.910" v="12"/>
          <pc:sldLayoutMkLst>
            <pc:docMk/>
            <pc:sldMasterMk cId="2460954070" sldId="2147483660"/>
            <pc:sldLayoutMk cId="3171841454" sldId="2147483668"/>
          </pc:sldLayoutMkLst>
        </pc:sldLayoutChg>
        <pc:sldLayoutChg chg="add del">
          <pc:chgData name="John-Ivar Eriksen" userId="S::jierikse@ntnu.no::b6960282-3f14-4e3d-a95f-4d1097ad135b" providerId="AD" clId="Web-{04341DDA-0AC7-5149-BBCC-01CBCCE93379}" dt="2023-04-28T11:20:25.910" v="12"/>
          <pc:sldLayoutMkLst>
            <pc:docMk/>
            <pc:sldMasterMk cId="2460954070" sldId="2147483660"/>
            <pc:sldLayoutMk cId="1718958274" sldId="2147483669"/>
          </pc:sldLayoutMkLst>
        </pc:sldLayoutChg>
        <pc:sldLayoutChg chg="add del">
          <pc:chgData name="John-Ivar Eriksen" userId="S::jierikse@ntnu.no::b6960282-3f14-4e3d-a95f-4d1097ad135b" providerId="AD" clId="Web-{04341DDA-0AC7-5149-BBCC-01CBCCE93379}" dt="2023-04-28T11:20:25.910" v="12"/>
          <pc:sldLayoutMkLst>
            <pc:docMk/>
            <pc:sldMasterMk cId="2460954070" sldId="2147483660"/>
            <pc:sldLayoutMk cId="2202905451" sldId="2147483670"/>
          </pc:sldLayoutMkLst>
        </pc:sldLayoutChg>
        <pc:sldLayoutChg chg="add del">
          <pc:chgData name="John-Ivar Eriksen" userId="S::jierikse@ntnu.no::b6960282-3f14-4e3d-a95f-4d1097ad135b" providerId="AD" clId="Web-{04341DDA-0AC7-5149-BBCC-01CBCCE93379}" dt="2023-04-28T11:20:25.910" v="12"/>
          <pc:sldLayoutMkLst>
            <pc:docMk/>
            <pc:sldMasterMk cId="2460954070" sldId="2147483660"/>
            <pc:sldLayoutMk cId="3479445657" sldId="2147483671"/>
          </pc:sldLayoutMkLst>
        </pc:sldLayoutChg>
      </pc:sldMasterChg>
      <pc:sldMasterChg chg="add addSldLayout modSldLayout">
        <pc:chgData name="John-Ivar Eriksen" userId="S::jierikse@ntnu.no::b6960282-3f14-4e3d-a95f-4d1097ad135b" providerId="AD" clId="Web-{04341DDA-0AC7-5149-BBCC-01CBCCE93379}" dt="2023-04-28T11:20:25.910" v="12"/>
        <pc:sldMasterMkLst>
          <pc:docMk/>
          <pc:sldMasterMk cId="3821310443" sldId="2147483672"/>
        </pc:sldMasterMkLst>
        <pc:sldLayoutChg chg="add mod replId">
          <pc:chgData name="John-Ivar Eriksen" userId="S::jierikse@ntnu.no::b6960282-3f14-4e3d-a95f-4d1097ad135b" providerId="AD" clId="Web-{04341DDA-0AC7-5149-BBCC-01CBCCE93379}" dt="2023-04-28T11:20:25.910" v="12"/>
          <pc:sldLayoutMkLst>
            <pc:docMk/>
            <pc:sldMasterMk cId="3821310443" sldId="2147483672"/>
            <pc:sldLayoutMk cId="2886703509" sldId="2147483673"/>
          </pc:sldLayoutMkLst>
        </pc:sldLayoutChg>
        <pc:sldLayoutChg chg="add mod replId">
          <pc:chgData name="John-Ivar Eriksen" userId="S::jierikse@ntnu.no::b6960282-3f14-4e3d-a95f-4d1097ad135b" providerId="AD" clId="Web-{04341DDA-0AC7-5149-BBCC-01CBCCE93379}" dt="2023-04-28T11:20:25.910" v="12"/>
          <pc:sldLayoutMkLst>
            <pc:docMk/>
            <pc:sldMasterMk cId="3821310443" sldId="2147483672"/>
            <pc:sldLayoutMk cId="686633319" sldId="2147483674"/>
          </pc:sldLayoutMkLst>
        </pc:sldLayoutChg>
        <pc:sldLayoutChg chg="add mod replId">
          <pc:chgData name="John-Ivar Eriksen" userId="S::jierikse@ntnu.no::b6960282-3f14-4e3d-a95f-4d1097ad135b" providerId="AD" clId="Web-{04341DDA-0AC7-5149-BBCC-01CBCCE93379}" dt="2023-04-28T11:20:25.910" v="12"/>
          <pc:sldLayoutMkLst>
            <pc:docMk/>
            <pc:sldMasterMk cId="3821310443" sldId="2147483672"/>
            <pc:sldLayoutMk cId="2241318850" sldId="2147483675"/>
          </pc:sldLayoutMkLst>
        </pc:sldLayoutChg>
        <pc:sldLayoutChg chg="add mod replId">
          <pc:chgData name="John-Ivar Eriksen" userId="S::jierikse@ntnu.no::b6960282-3f14-4e3d-a95f-4d1097ad135b" providerId="AD" clId="Web-{04341DDA-0AC7-5149-BBCC-01CBCCE93379}" dt="2023-04-28T11:20:25.910" v="12"/>
          <pc:sldLayoutMkLst>
            <pc:docMk/>
            <pc:sldMasterMk cId="3821310443" sldId="2147483672"/>
            <pc:sldLayoutMk cId="3734935092" sldId="2147483676"/>
          </pc:sldLayoutMkLst>
        </pc:sldLayoutChg>
        <pc:sldLayoutChg chg="add mod replId">
          <pc:chgData name="John-Ivar Eriksen" userId="S::jierikse@ntnu.no::b6960282-3f14-4e3d-a95f-4d1097ad135b" providerId="AD" clId="Web-{04341DDA-0AC7-5149-BBCC-01CBCCE93379}" dt="2023-04-28T11:20:25.910" v="12"/>
          <pc:sldLayoutMkLst>
            <pc:docMk/>
            <pc:sldMasterMk cId="3821310443" sldId="2147483672"/>
            <pc:sldLayoutMk cId="3474090776" sldId="2147483677"/>
          </pc:sldLayoutMkLst>
        </pc:sldLayoutChg>
        <pc:sldLayoutChg chg="add mod replId">
          <pc:chgData name="John-Ivar Eriksen" userId="S::jierikse@ntnu.no::b6960282-3f14-4e3d-a95f-4d1097ad135b" providerId="AD" clId="Web-{04341DDA-0AC7-5149-BBCC-01CBCCE93379}" dt="2023-04-28T11:20:25.910" v="12"/>
          <pc:sldLayoutMkLst>
            <pc:docMk/>
            <pc:sldMasterMk cId="3821310443" sldId="2147483672"/>
            <pc:sldLayoutMk cId="971598105" sldId="2147483678"/>
          </pc:sldLayoutMkLst>
        </pc:sldLayoutChg>
        <pc:sldLayoutChg chg="add mod replId">
          <pc:chgData name="John-Ivar Eriksen" userId="S::jierikse@ntnu.no::b6960282-3f14-4e3d-a95f-4d1097ad135b" providerId="AD" clId="Web-{04341DDA-0AC7-5149-BBCC-01CBCCE93379}" dt="2023-04-28T11:20:25.910" v="12"/>
          <pc:sldLayoutMkLst>
            <pc:docMk/>
            <pc:sldMasterMk cId="3821310443" sldId="2147483672"/>
            <pc:sldLayoutMk cId="73871210" sldId="2147483679"/>
          </pc:sldLayoutMkLst>
        </pc:sldLayoutChg>
        <pc:sldLayoutChg chg="add mod replId">
          <pc:chgData name="John-Ivar Eriksen" userId="S::jierikse@ntnu.no::b6960282-3f14-4e3d-a95f-4d1097ad135b" providerId="AD" clId="Web-{04341DDA-0AC7-5149-BBCC-01CBCCE93379}" dt="2023-04-28T11:20:25.910" v="12"/>
          <pc:sldLayoutMkLst>
            <pc:docMk/>
            <pc:sldMasterMk cId="3821310443" sldId="2147483672"/>
            <pc:sldLayoutMk cId="1314979415" sldId="2147483680"/>
          </pc:sldLayoutMkLst>
        </pc:sldLayoutChg>
        <pc:sldLayoutChg chg="add mod replId">
          <pc:chgData name="John-Ivar Eriksen" userId="S::jierikse@ntnu.no::b6960282-3f14-4e3d-a95f-4d1097ad135b" providerId="AD" clId="Web-{04341DDA-0AC7-5149-BBCC-01CBCCE93379}" dt="2023-04-28T11:20:25.910" v="12"/>
          <pc:sldLayoutMkLst>
            <pc:docMk/>
            <pc:sldMasterMk cId="3821310443" sldId="2147483672"/>
            <pc:sldLayoutMk cId="227146139" sldId="2147483681"/>
          </pc:sldLayoutMkLst>
        </pc:sldLayoutChg>
        <pc:sldLayoutChg chg="add mod replId">
          <pc:chgData name="John-Ivar Eriksen" userId="S::jierikse@ntnu.no::b6960282-3f14-4e3d-a95f-4d1097ad135b" providerId="AD" clId="Web-{04341DDA-0AC7-5149-BBCC-01CBCCE93379}" dt="2023-04-28T11:20:25.910" v="12"/>
          <pc:sldLayoutMkLst>
            <pc:docMk/>
            <pc:sldMasterMk cId="3821310443" sldId="2147483672"/>
            <pc:sldLayoutMk cId="3691828479" sldId="2147483682"/>
          </pc:sldLayoutMkLst>
        </pc:sldLayoutChg>
        <pc:sldLayoutChg chg="add mod replId">
          <pc:chgData name="John-Ivar Eriksen" userId="S::jierikse@ntnu.no::b6960282-3f14-4e3d-a95f-4d1097ad135b" providerId="AD" clId="Web-{04341DDA-0AC7-5149-BBCC-01CBCCE93379}" dt="2023-04-28T11:20:25.910" v="12"/>
          <pc:sldLayoutMkLst>
            <pc:docMk/>
            <pc:sldMasterMk cId="3821310443" sldId="2147483672"/>
            <pc:sldLayoutMk cId="3162865597" sldId="2147483683"/>
          </pc:sldLayoutMkLst>
        </pc:sldLayoutChg>
      </pc:sldMasterChg>
      <pc:sldMasterChg chg="add del addSldLayout delSldLayout">
        <pc:chgData name="John-Ivar Eriksen" userId="S::jierikse@ntnu.no::b6960282-3f14-4e3d-a95f-4d1097ad135b" providerId="AD" clId="Web-{04341DDA-0AC7-5149-BBCC-01CBCCE93379}" dt="2023-04-28T11:18:56.205" v="1"/>
        <pc:sldMasterMkLst>
          <pc:docMk/>
          <pc:sldMasterMk cId="2754868697" sldId="2147483711"/>
        </pc:sldMasterMkLst>
        <pc:sldLayoutChg chg="add del">
          <pc:chgData name="John-Ivar Eriksen" userId="S::jierikse@ntnu.no::b6960282-3f14-4e3d-a95f-4d1097ad135b" providerId="AD" clId="Web-{04341DDA-0AC7-5149-BBCC-01CBCCE93379}" dt="2023-04-28T11:18:56.205" v="1"/>
          <pc:sldLayoutMkLst>
            <pc:docMk/>
            <pc:sldMasterMk cId="2754868697" sldId="2147483711"/>
            <pc:sldLayoutMk cId="2984712264" sldId="2147483700"/>
          </pc:sldLayoutMkLst>
        </pc:sldLayoutChg>
        <pc:sldLayoutChg chg="add del">
          <pc:chgData name="John-Ivar Eriksen" userId="S::jierikse@ntnu.no::b6960282-3f14-4e3d-a95f-4d1097ad135b" providerId="AD" clId="Web-{04341DDA-0AC7-5149-BBCC-01CBCCE93379}" dt="2023-04-28T11:18:56.205" v="1"/>
          <pc:sldLayoutMkLst>
            <pc:docMk/>
            <pc:sldMasterMk cId="2754868697" sldId="2147483711"/>
            <pc:sldLayoutMk cId="3992619647" sldId="2147483701"/>
          </pc:sldLayoutMkLst>
        </pc:sldLayoutChg>
        <pc:sldLayoutChg chg="add del">
          <pc:chgData name="John-Ivar Eriksen" userId="S::jierikse@ntnu.no::b6960282-3f14-4e3d-a95f-4d1097ad135b" providerId="AD" clId="Web-{04341DDA-0AC7-5149-BBCC-01CBCCE93379}" dt="2023-04-28T11:18:56.205" v="1"/>
          <pc:sldLayoutMkLst>
            <pc:docMk/>
            <pc:sldMasterMk cId="2754868697" sldId="2147483711"/>
            <pc:sldLayoutMk cId="2304561763" sldId="2147483702"/>
          </pc:sldLayoutMkLst>
        </pc:sldLayoutChg>
        <pc:sldLayoutChg chg="add del">
          <pc:chgData name="John-Ivar Eriksen" userId="S::jierikse@ntnu.no::b6960282-3f14-4e3d-a95f-4d1097ad135b" providerId="AD" clId="Web-{04341DDA-0AC7-5149-BBCC-01CBCCE93379}" dt="2023-04-28T11:18:56.205" v="1"/>
          <pc:sldLayoutMkLst>
            <pc:docMk/>
            <pc:sldMasterMk cId="2754868697" sldId="2147483711"/>
            <pc:sldLayoutMk cId="2422042481" sldId="2147483703"/>
          </pc:sldLayoutMkLst>
        </pc:sldLayoutChg>
        <pc:sldLayoutChg chg="add del">
          <pc:chgData name="John-Ivar Eriksen" userId="S::jierikse@ntnu.no::b6960282-3f14-4e3d-a95f-4d1097ad135b" providerId="AD" clId="Web-{04341DDA-0AC7-5149-BBCC-01CBCCE93379}" dt="2023-04-28T11:18:56.205" v="1"/>
          <pc:sldLayoutMkLst>
            <pc:docMk/>
            <pc:sldMasterMk cId="2754868697" sldId="2147483711"/>
            <pc:sldLayoutMk cId="634891340" sldId="2147483704"/>
          </pc:sldLayoutMkLst>
        </pc:sldLayoutChg>
        <pc:sldLayoutChg chg="add del">
          <pc:chgData name="John-Ivar Eriksen" userId="S::jierikse@ntnu.no::b6960282-3f14-4e3d-a95f-4d1097ad135b" providerId="AD" clId="Web-{04341DDA-0AC7-5149-BBCC-01CBCCE93379}" dt="2023-04-28T11:18:56.205" v="1"/>
          <pc:sldLayoutMkLst>
            <pc:docMk/>
            <pc:sldMasterMk cId="2754868697" sldId="2147483711"/>
            <pc:sldLayoutMk cId="1541016739" sldId="2147483705"/>
          </pc:sldLayoutMkLst>
        </pc:sldLayoutChg>
        <pc:sldLayoutChg chg="add del">
          <pc:chgData name="John-Ivar Eriksen" userId="S::jierikse@ntnu.no::b6960282-3f14-4e3d-a95f-4d1097ad135b" providerId="AD" clId="Web-{04341DDA-0AC7-5149-BBCC-01CBCCE93379}" dt="2023-04-28T11:18:56.205" v="1"/>
          <pc:sldLayoutMkLst>
            <pc:docMk/>
            <pc:sldMasterMk cId="2754868697" sldId="2147483711"/>
            <pc:sldLayoutMk cId="3747298563" sldId="2147483706"/>
          </pc:sldLayoutMkLst>
        </pc:sldLayoutChg>
        <pc:sldLayoutChg chg="add del">
          <pc:chgData name="John-Ivar Eriksen" userId="S::jierikse@ntnu.no::b6960282-3f14-4e3d-a95f-4d1097ad135b" providerId="AD" clId="Web-{04341DDA-0AC7-5149-BBCC-01CBCCE93379}" dt="2023-04-28T11:18:56.205" v="1"/>
          <pc:sldLayoutMkLst>
            <pc:docMk/>
            <pc:sldMasterMk cId="2754868697" sldId="2147483711"/>
            <pc:sldLayoutMk cId="366840342" sldId="2147483707"/>
          </pc:sldLayoutMkLst>
        </pc:sldLayoutChg>
        <pc:sldLayoutChg chg="add del">
          <pc:chgData name="John-Ivar Eriksen" userId="S::jierikse@ntnu.no::b6960282-3f14-4e3d-a95f-4d1097ad135b" providerId="AD" clId="Web-{04341DDA-0AC7-5149-BBCC-01CBCCE93379}" dt="2023-04-28T11:18:56.205" v="1"/>
          <pc:sldLayoutMkLst>
            <pc:docMk/>
            <pc:sldMasterMk cId="2754868697" sldId="2147483711"/>
            <pc:sldLayoutMk cId="639786124" sldId="2147483708"/>
          </pc:sldLayoutMkLst>
        </pc:sldLayoutChg>
        <pc:sldLayoutChg chg="add del">
          <pc:chgData name="John-Ivar Eriksen" userId="S::jierikse@ntnu.no::b6960282-3f14-4e3d-a95f-4d1097ad135b" providerId="AD" clId="Web-{04341DDA-0AC7-5149-BBCC-01CBCCE93379}" dt="2023-04-28T11:18:56.205" v="1"/>
          <pc:sldLayoutMkLst>
            <pc:docMk/>
            <pc:sldMasterMk cId="2754868697" sldId="2147483711"/>
            <pc:sldLayoutMk cId="1429344435" sldId="2147483709"/>
          </pc:sldLayoutMkLst>
        </pc:sldLayoutChg>
        <pc:sldLayoutChg chg="add del">
          <pc:chgData name="John-Ivar Eriksen" userId="S::jierikse@ntnu.no::b6960282-3f14-4e3d-a95f-4d1097ad135b" providerId="AD" clId="Web-{04341DDA-0AC7-5149-BBCC-01CBCCE93379}" dt="2023-04-28T11:18:56.205" v="1"/>
          <pc:sldLayoutMkLst>
            <pc:docMk/>
            <pc:sldMasterMk cId="2754868697" sldId="2147483711"/>
            <pc:sldLayoutMk cId="36329090" sldId="2147483710"/>
          </pc:sldLayoutMkLst>
        </pc:sldLayoutChg>
      </pc:sldMasterChg>
      <pc:sldMasterChg chg="add del addSldLayout delSldLayout">
        <pc:chgData name="John-Ivar Eriksen" userId="S::jierikse@ntnu.no::b6960282-3f14-4e3d-a95f-4d1097ad135b" providerId="AD" clId="Web-{04341DDA-0AC7-5149-BBCC-01CBCCE93379}" dt="2023-04-28T11:20:07.628" v="11"/>
        <pc:sldMasterMkLst>
          <pc:docMk/>
          <pc:sldMasterMk cId="1834886005" sldId="2147483724"/>
        </pc:sldMasterMkLst>
        <pc:sldLayoutChg chg="add del">
          <pc:chgData name="John-Ivar Eriksen" userId="S::jierikse@ntnu.no::b6960282-3f14-4e3d-a95f-4d1097ad135b" providerId="AD" clId="Web-{04341DDA-0AC7-5149-BBCC-01CBCCE93379}" dt="2023-04-28T11:20:07.628" v="11"/>
          <pc:sldLayoutMkLst>
            <pc:docMk/>
            <pc:sldMasterMk cId="1834886005" sldId="2147483724"/>
            <pc:sldLayoutMk cId="2069753458" sldId="2147483713"/>
          </pc:sldLayoutMkLst>
        </pc:sldLayoutChg>
        <pc:sldLayoutChg chg="add del">
          <pc:chgData name="John-Ivar Eriksen" userId="S::jierikse@ntnu.no::b6960282-3f14-4e3d-a95f-4d1097ad135b" providerId="AD" clId="Web-{04341DDA-0AC7-5149-BBCC-01CBCCE93379}" dt="2023-04-28T11:20:07.628" v="11"/>
          <pc:sldLayoutMkLst>
            <pc:docMk/>
            <pc:sldMasterMk cId="1834886005" sldId="2147483724"/>
            <pc:sldLayoutMk cId="889593237" sldId="2147483714"/>
          </pc:sldLayoutMkLst>
        </pc:sldLayoutChg>
        <pc:sldLayoutChg chg="add del">
          <pc:chgData name="John-Ivar Eriksen" userId="S::jierikse@ntnu.no::b6960282-3f14-4e3d-a95f-4d1097ad135b" providerId="AD" clId="Web-{04341DDA-0AC7-5149-BBCC-01CBCCE93379}" dt="2023-04-28T11:20:07.628" v="11"/>
          <pc:sldLayoutMkLst>
            <pc:docMk/>
            <pc:sldMasterMk cId="1834886005" sldId="2147483724"/>
            <pc:sldLayoutMk cId="1359184425" sldId="2147483715"/>
          </pc:sldLayoutMkLst>
        </pc:sldLayoutChg>
        <pc:sldLayoutChg chg="add del">
          <pc:chgData name="John-Ivar Eriksen" userId="S::jierikse@ntnu.no::b6960282-3f14-4e3d-a95f-4d1097ad135b" providerId="AD" clId="Web-{04341DDA-0AC7-5149-BBCC-01CBCCE93379}" dt="2023-04-28T11:20:07.628" v="11"/>
          <pc:sldLayoutMkLst>
            <pc:docMk/>
            <pc:sldMasterMk cId="1834886005" sldId="2147483724"/>
            <pc:sldLayoutMk cId="376287720" sldId="2147483716"/>
          </pc:sldLayoutMkLst>
        </pc:sldLayoutChg>
        <pc:sldLayoutChg chg="add del">
          <pc:chgData name="John-Ivar Eriksen" userId="S::jierikse@ntnu.no::b6960282-3f14-4e3d-a95f-4d1097ad135b" providerId="AD" clId="Web-{04341DDA-0AC7-5149-BBCC-01CBCCE93379}" dt="2023-04-28T11:20:07.628" v="11"/>
          <pc:sldLayoutMkLst>
            <pc:docMk/>
            <pc:sldMasterMk cId="1834886005" sldId="2147483724"/>
            <pc:sldLayoutMk cId="104483928" sldId="2147483717"/>
          </pc:sldLayoutMkLst>
        </pc:sldLayoutChg>
        <pc:sldLayoutChg chg="add del">
          <pc:chgData name="John-Ivar Eriksen" userId="S::jierikse@ntnu.no::b6960282-3f14-4e3d-a95f-4d1097ad135b" providerId="AD" clId="Web-{04341DDA-0AC7-5149-BBCC-01CBCCE93379}" dt="2023-04-28T11:20:07.628" v="11"/>
          <pc:sldLayoutMkLst>
            <pc:docMk/>
            <pc:sldMasterMk cId="1834886005" sldId="2147483724"/>
            <pc:sldLayoutMk cId="330103662" sldId="2147483718"/>
          </pc:sldLayoutMkLst>
        </pc:sldLayoutChg>
        <pc:sldLayoutChg chg="add del">
          <pc:chgData name="John-Ivar Eriksen" userId="S::jierikse@ntnu.no::b6960282-3f14-4e3d-a95f-4d1097ad135b" providerId="AD" clId="Web-{04341DDA-0AC7-5149-BBCC-01CBCCE93379}" dt="2023-04-28T11:20:07.628" v="11"/>
          <pc:sldLayoutMkLst>
            <pc:docMk/>
            <pc:sldMasterMk cId="1834886005" sldId="2147483724"/>
            <pc:sldLayoutMk cId="1836479717" sldId="2147483719"/>
          </pc:sldLayoutMkLst>
        </pc:sldLayoutChg>
        <pc:sldLayoutChg chg="add del">
          <pc:chgData name="John-Ivar Eriksen" userId="S::jierikse@ntnu.no::b6960282-3f14-4e3d-a95f-4d1097ad135b" providerId="AD" clId="Web-{04341DDA-0AC7-5149-BBCC-01CBCCE93379}" dt="2023-04-28T11:20:07.628" v="11"/>
          <pc:sldLayoutMkLst>
            <pc:docMk/>
            <pc:sldMasterMk cId="1834886005" sldId="2147483724"/>
            <pc:sldLayoutMk cId="2180078458" sldId="2147483720"/>
          </pc:sldLayoutMkLst>
        </pc:sldLayoutChg>
        <pc:sldLayoutChg chg="add del">
          <pc:chgData name="John-Ivar Eriksen" userId="S::jierikse@ntnu.no::b6960282-3f14-4e3d-a95f-4d1097ad135b" providerId="AD" clId="Web-{04341DDA-0AC7-5149-BBCC-01CBCCE93379}" dt="2023-04-28T11:20:07.628" v="11"/>
          <pc:sldLayoutMkLst>
            <pc:docMk/>
            <pc:sldMasterMk cId="1834886005" sldId="2147483724"/>
            <pc:sldLayoutMk cId="3396239025" sldId="2147483721"/>
          </pc:sldLayoutMkLst>
        </pc:sldLayoutChg>
        <pc:sldLayoutChg chg="add del">
          <pc:chgData name="John-Ivar Eriksen" userId="S::jierikse@ntnu.no::b6960282-3f14-4e3d-a95f-4d1097ad135b" providerId="AD" clId="Web-{04341DDA-0AC7-5149-BBCC-01CBCCE93379}" dt="2023-04-28T11:20:07.628" v="11"/>
          <pc:sldLayoutMkLst>
            <pc:docMk/>
            <pc:sldMasterMk cId="1834886005" sldId="2147483724"/>
            <pc:sldLayoutMk cId="1066214500" sldId="2147483722"/>
          </pc:sldLayoutMkLst>
        </pc:sldLayoutChg>
        <pc:sldLayoutChg chg="add del">
          <pc:chgData name="John-Ivar Eriksen" userId="S::jierikse@ntnu.no::b6960282-3f14-4e3d-a95f-4d1097ad135b" providerId="AD" clId="Web-{04341DDA-0AC7-5149-BBCC-01CBCCE93379}" dt="2023-04-28T11:20:07.628" v="11"/>
          <pc:sldLayoutMkLst>
            <pc:docMk/>
            <pc:sldMasterMk cId="1834886005" sldId="2147483724"/>
            <pc:sldLayoutMk cId="2523507826" sldId="2147483723"/>
          </pc:sldLayoutMkLst>
        </pc:sldLayoutChg>
      </pc:sldMasterChg>
      <pc:sldMasterChg chg="add del addSldLayout delSldLayout modSldLayout">
        <pc:chgData name="John-Ivar Eriksen" userId="S::jierikse@ntnu.no::b6960282-3f14-4e3d-a95f-4d1097ad135b" providerId="AD" clId="Web-{04341DDA-0AC7-5149-BBCC-01CBCCE93379}" dt="2023-04-28T11:19:54.394" v="8"/>
        <pc:sldMasterMkLst>
          <pc:docMk/>
          <pc:sldMasterMk cId="1345883602" sldId="2147483725"/>
        </pc:sldMasterMkLst>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3873364508" sldId="2147483726"/>
          </pc:sldLayoutMkLst>
        </pc:sldLayoutChg>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2060066061" sldId="2147483727"/>
          </pc:sldLayoutMkLst>
        </pc:sldLayoutChg>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2502382223" sldId="2147483728"/>
          </pc:sldLayoutMkLst>
        </pc:sldLayoutChg>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497270979" sldId="2147483729"/>
          </pc:sldLayoutMkLst>
        </pc:sldLayoutChg>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2313727523" sldId="2147483730"/>
          </pc:sldLayoutMkLst>
        </pc:sldLayoutChg>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3591689730" sldId="2147483731"/>
          </pc:sldLayoutMkLst>
        </pc:sldLayoutChg>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564947149" sldId="2147483732"/>
          </pc:sldLayoutMkLst>
        </pc:sldLayoutChg>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2430215031" sldId="2147483733"/>
          </pc:sldLayoutMkLst>
        </pc:sldLayoutChg>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2248782253" sldId="2147483734"/>
          </pc:sldLayoutMkLst>
        </pc:sldLayoutChg>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2218253940" sldId="2147483735"/>
          </pc:sldLayoutMkLst>
        </pc:sldLayoutChg>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532260771" sldId="2147483736"/>
          </pc:sldLayoutMkLst>
        </pc:sldLayoutChg>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2830925924" sldId="2147483737"/>
          </pc:sldLayoutMkLst>
        </pc:sldLayoutChg>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2330666883" sldId="2147483738"/>
          </pc:sldLayoutMkLst>
        </pc:sldLayoutChg>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3019303158" sldId="2147483739"/>
          </pc:sldLayoutMkLst>
        </pc:sldLayoutChg>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198634155" sldId="2147483740"/>
          </pc:sldLayoutMkLst>
        </pc:sldLayoutChg>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1437454526" sldId="2147483741"/>
          </pc:sldLayoutMkLst>
        </pc:sldLayoutChg>
        <pc:sldLayoutChg chg="add del mod replId">
          <pc:chgData name="John-Ivar Eriksen" userId="S::jierikse@ntnu.no::b6960282-3f14-4e3d-a95f-4d1097ad135b" providerId="AD" clId="Web-{04341DDA-0AC7-5149-BBCC-01CBCCE93379}" dt="2023-04-28T11:19:54.394" v="8"/>
          <pc:sldLayoutMkLst>
            <pc:docMk/>
            <pc:sldMasterMk cId="1345883602" sldId="2147483725"/>
            <pc:sldLayoutMk cId="2620460090" sldId="2147483742"/>
          </pc:sldLayoutMkLst>
        </pc:sldLayoutChg>
      </pc:sldMasterChg>
      <pc:sldMasterChg chg="add del addSldLayout delSldLayout modSldLayout">
        <pc:chgData name="John-Ivar Eriksen" userId="S::jierikse@ntnu.no::b6960282-3f14-4e3d-a95f-4d1097ad135b" providerId="AD" clId="Web-{04341DDA-0AC7-5149-BBCC-01CBCCE93379}" dt="2023-04-28T11:19:46.362" v="7"/>
        <pc:sldMasterMkLst>
          <pc:docMk/>
          <pc:sldMasterMk cId="2778131147" sldId="2147483743"/>
        </pc:sldMasterMkLst>
        <pc:sldLayoutChg chg="add del mod replId">
          <pc:chgData name="John-Ivar Eriksen" userId="S::jierikse@ntnu.no::b6960282-3f14-4e3d-a95f-4d1097ad135b" providerId="AD" clId="Web-{04341DDA-0AC7-5149-BBCC-01CBCCE93379}" dt="2023-04-28T11:19:46.362" v="7"/>
          <pc:sldLayoutMkLst>
            <pc:docMk/>
            <pc:sldMasterMk cId="2778131147" sldId="2147483743"/>
            <pc:sldLayoutMk cId="415301347" sldId="2147483744"/>
          </pc:sldLayoutMkLst>
        </pc:sldLayoutChg>
        <pc:sldLayoutChg chg="add del mod replId">
          <pc:chgData name="John-Ivar Eriksen" userId="S::jierikse@ntnu.no::b6960282-3f14-4e3d-a95f-4d1097ad135b" providerId="AD" clId="Web-{04341DDA-0AC7-5149-BBCC-01CBCCE93379}" dt="2023-04-28T11:19:46.362" v="7"/>
          <pc:sldLayoutMkLst>
            <pc:docMk/>
            <pc:sldMasterMk cId="2778131147" sldId="2147483743"/>
            <pc:sldLayoutMk cId="3882211377" sldId="2147483745"/>
          </pc:sldLayoutMkLst>
        </pc:sldLayoutChg>
        <pc:sldLayoutChg chg="add del mod replId">
          <pc:chgData name="John-Ivar Eriksen" userId="S::jierikse@ntnu.no::b6960282-3f14-4e3d-a95f-4d1097ad135b" providerId="AD" clId="Web-{04341DDA-0AC7-5149-BBCC-01CBCCE93379}" dt="2023-04-28T11:19:46.362" v="7"/>
          <pc:sldLayoutMkLst>
            <pc:docMk/>
            <pc:sldMasterMk cId="2778131147" sldId="2147483743"/>
            <pc:sldLayoutMk cId="33241763" sldId="2147483746"/>
          </pc:sldLayoutMkLst>
        </pc:sldLayoutChg>
        <pc:sldLayoutChg chg="add del mod replId">
          <pc:chgData name="John-Ivar Eriksen" userId="S::jierikse@ntnu.no::b6960282-3f14-4e3d-a95f-4d1097ad135b" providerId="AD" clId="Web-{04341DDA-0AC7-5149-BBCC-01CBCCE93379}" dt="2023-04-28T11:19:46.362" v="7"/>
          <pc:sldLayoutMkLst>
            <pc:docMk/>
            <pc:sldMasterMk cId="2778131147" sldId="2147483743"/>
            <pc:sldLayoutMk cId="271787829" sldId="2147483747"/>
          </pc:sldLayoutMkLst>
        </pc:sldLayoutChg>
        <pc:sldLayoutChg chg="add del mod replId">
          <pc:chgData name="John-Ivar Eriksen" userId="S::jierikse@ntnu.no::b6960282-3f14-4e3d-a95f-4d1097ad135b" providerId="AD" clId="Web-{04341DDA-0AC7-5149-BBCC-01CBCCE93379}" dt="2023-04-28T11:19:46.362" v="7"/>
          <pc:sldLayoutMkLst>
            <pc:docMk/>
            <pc:sldMasterMk cId="2778131147" sldId="2147483743"/>
            <pc:sldLayoutMk cId="1144428723" sldId="2147483748"/>
          </pc:sldLayoutMkLst>
        </pc:sldLayoutChg>
        <pc:sldLayoutChg chg="add del mod replId">
          <pc:chgData name="John-Ivar Eriksen" userId="S::jierikse@ntnu.no::b6960282-3f14-4e3d-a95f-4d1097ad135b" providerId="AD" clId="Web-{04341DDA-0AC7-5149-BBCC-01CBCCE93379}" dt="2023-04-28T11:19:46.362" v="7"/>
          <pc:sldLayoutMkLst>
            <pc:docMk/>
            <pc:sldMasterMk cId="2778131147" sldId="2147483743"/>
            <pc:sldLayoutMk cId="2151574499" sldId="2147483749"/>
          </pc:sldLayoutMkLst>
        </pc:sldLayoutChg>
        <pc:sldLayoutChg chg="add del mod replId">
          <pc:chgData name="John-Ivar Eriksen" userId="S::jierikse@ntnu.no::b6960282-3f14-4e3d-a95f-4d1097ad135b" providerId="AD" clId="Web-{04341DDA-0AC7-5149-BBCC-01CBCCE93379}" dt="2023-04-28T11:19:46.362" v="7"/>
          <pc:sldLayoutMkLst>
            <pc:docMk/>
            <pc:sldMasterMk cId="2778131147" sldId="2147483743"/>
            <pc:sldLayoutMk cId="337057000" sldId="2147483750"/>
          </pc:sldLayoutMkLst>
        </pc:sldLayoutChg>
        <pc:sldLayoutChg chg="add del mod replId">
          <pc:chgData name="John-Ivar Eriksen" userId="S::jierikse@ntnu.no::b6960282-3f14-4e3d-a95f-4d1097ad135b" providerId="AD" clId="Web-{04341DDA-0AC7-5149-BBCC-01CBCCE93379}" dt="2023-04-28T11:19:46.362" v="7"/>
          <pc:sldLayoutMkLst>
            <pc:docMk/>
            <pc:sldMasterMk cId="2778131147" sldId="2147483743"/>
            <pc:sldLayoutMk cId="4214167566" sldId="2147483751"/>
          </pc:sldLayoutMkLst>
        </pc:sldLayoutChg>
        <pc:sldLayoutChg chg="add del mod replId">
          <pc:chgData name="John-Ivar Eriksen" userId="S::jierikse@ntnu.no::b6960282-3f14-4e3d-a95f-4d1097ad135b" providerId="AD" clId="Web-{04341DDA-0AC7-5149-BBCC-01CBCCE93379}" dt="2023-04-28T11:19:46.362" v="7"/>
          <pc:sldLayoutMkLst>
            <pc:docMk/>
            <pc:sldMasterMk cId="2778131147" sldId="2147483743"/>
            <pc:sldLayoutMk cId="2239271910" sldId="2147483752"/>
          </pc:sldLayoutMkLst>
        </pc:sldLayoutChg>
        <pc:sldLayoutChg chg="add del mod replId">
          <pc:chgData name="John-Ivar Eriksen" userId="S::jierikse@ntnu.no::b6960282-3f14-4e3d-a95f-4d1097ad135b" providerId="AD" clId="Web-{04341DDA-0AC7-5149-BBCC-01CBCCE93379}" dt="2023-04-28T11:19:46.362" v="7"/>
          <pc:sldLayoutMkLst>
            <pc:docMk/>
            <pc:sldMasterMk cId="2778131147" sldId="2147483743"/>
            <pc:sldLayoutMk cId="576860770" sldId="2147483753"/>
          </pc:sldLayoutMkLst>
        </pc:sldLayoutChg>
        <pc:sldLayoutChg chg="add del mod replId">
          <pc:chgData name="John-Ivar Eriksen" userId="S::jierikse@ntnu.no::b6960282-3f14-4e3d-a95f-4d1097ad135b" providerId="AD" clId="Web-{04341DDA-0AC7-5149-BBCC-01CBCCE93379}" dt="2023-04-28T11:19:46.362" v="7"/>
          <pc:sldLayoutMkLst>
            <pc:docMk/>
            <pc:sldMasterMk cId="2778131147" sldId="2147483743"/>
            <pc:sldLayoutMk cId="3394477335" sldId="2147483754"/>
          </pc:sldLayoutMkLst>
        </pc:sldLayoutChg>
      </pc:sldMasterChg>
    </pc:docChg>
  </pc:docChgLst>
  <pc:docChgLst>
    <pc:chgData name="John-Ivar Eriksen" userId="b6960282-3f14-4e3d-a95f-4d1097ad135b" providerId="ADAL" clId="{4E22120E-9341-2249-ACAF-765D64D551D3}"/>
    <pc:docChg chg="custSel modSld">
      <pc:chgData name="John-Ivar Eriksen" userId="b6960282-3f14-4e3d-a95f-4d1097ad135b" providerId="ADAL" clId="{4E22120E-9341-2249-ACAF-765D64D551D3}" dt="2023-05-01T09:13:35.146" v="344" actId="20577"/>
      <pc:docMkLst>
        <pc:docMk/>
      </pc:docMkLst>
      <pc:sldChg chg="modNotesTx">
        <pc:chgData name="John-Ivar Eriksen" userId="b6960282-3f14-4e3d-a95f-4d1097ad135b" providerId="ADAL" clId="{4E22120E-9341-2249-ACAF-765D64D551D3}" dt="2023-05-01T09:09:15.163" v="310" actId="20577"/>
        <pc:sldMkLst>
          <pc:docMk/>
          <pc:sldMk cId="837281181" sldId="272"/>
        </pc:sldMkLst>
      </pc:sldChg>
      <pc:sldChg chg="modNotesTx">
        <pc:chgData name="John-Ivar Eriksen" userId="b6960282-3f14-4e3d-a95f-4d1097ad135b" providerId="ADAL" clId="{4E22120E-9341-2249-ACAF-765D64D551D3}" dt="2023-05-01T09:07:30.234" v="272" actId="20577"/>
        <pc:sldMkLst>
          <pc:docMk/>
          <pc:sldMk cId="513580524" sldId="273"/>
        </pc:sldMkLst>
      </pc:sldChg>
      <pc:sldChg chg="modNotesTx">
        <pc:chgData name="John-Ivar Eriksen" userId="b6960282-3f14-4e3d-a95f-4d1097ad135b" providerId="ADAL" clId="{4E22120E-9341-2249-ACAF-765D64D551D3}" dt="2023-05-01T09:13:35.146" v="344" actId="20577"/>
        <pc:sldMkLst>
          <pc:docMk/>
          <pc:sldMk cId="1908773284" sldId="276"/>
        </pc:sldMkLst>
      </pc:sldChg>
    </pc:docChg>
  </pc:docChgLst>
  <pc:docChgLst>
    <pc:chgData name="John-Ivar Eriksen" userId="S::jierikse@ntnu.no::b6960282-3f14-4e3d-a95f-4d1097ad135b" providerId="AD" clId="Web-{70F98F62-F550-9C25-3AA0-E511F4B4C16D}"/>
    <pc:docChg chg="modSld">
      <pc:chgData name="John-Ivar Eriksen" userId="S::jierikse@ntnu.no::b6960282-3f14-4e3d-a95f-4d1097ad135b" providerId="AD" clId="Web-{70F98F62-F550-9C25-3AA0-E511F4B4C16D}" dt="2023-05-02T11:25:57.686" v="70"/>
      <pc:docMkLst>
        <pc:docMk/>
      </pc:docMkLst>
      <pc:sldChg chg="modSp">
        <pc:chgData name="John-Ivar Eriksen" userId="S::jierikse@ntnu.no::b6960282-3f14-4e3d-a95f-4d1097ad135b" providerId="AD" clId="Web-{70F98F62-F550-9C25-3AA0-E511F4B4C16D}" dt="2023-05-02T10:45:20.374" v="2" actId="20577"/>
        <pc:sldMkLst>
          <pc:docMk/>
          <pc:sldMk cId="521345261" sldId="270"/>
        </pc:sldMkLst>
        <pc:spChg chg="mod">
          <ac:chgData name="John-Ivar Eriksen" userId="S::jierikse@ntnu.no::b6960282-3f14-4e3d-a95f-4d1097ad135b" providerId="AD" clId="Web-{70F98F62-F550-9C25-3AA0-E511F4B4C16D}" dt="2023-05-02T10:45:20.374" v="2" actId="20577"/>
          <ac:spMkLst>
            <pc:docMk/>
            <pc:sldMk cId="521345261" sldId="270"/>
            <ac:spMk id="3" creationId="{EB45EF92-5645-1809-BA7F-824E258B066C}"/>
          </ac:spMkLst>
        </pc:spChg>
      </pc:sldChg>
      <pc:sldChg chg="modNotes">
        <pc:chgData name="John-Ivar Eriksen" userId="S::jierikse@ntnu.no::b6960282-3f14-4e3d-a95f-4d1097ad135b" providerId="AD" clId="Web-{70F98F62-F550-9C25-3AA0-E511F4B4C16D}" dt="2023-05-02T11:03:13.607" v="57"/>
        <pc:sldMkLst>
          <pc:docMk/>
          <pc:sldMk cId="513580524" sldId="273"/>
        </pc:sldMkLst>
      </pc:sldChg>
      <pc:sldChg chg="modNotes">
        <pc:chgData name="John-Ivar Eriksen" userId="S::jierikse@ntnu.no::b6960282-3f14-4e3d-a95f-4d1097ad135b" providerId="AD" clId="Web-{70F98F62-F550-9C25-3AA0-E511F4B4C16D}" dt="2023-05-02T11:25:57.686" v="70"/>
        <pc:sldMkLst>
          <pc:docMk/>
          <pc:sldMk cId="1908773284" sldId="276"/>
        </pc:sldMkLst>
      </pc:sldChg>
      <pc:sldChg chg="modSp">
        <pc:chgData name="John-Ivar Eriksen" userId="S::jierikse@ntnu.no::b6960282-3f14-4e3d-a95f-4d1097ad135b" providerId="AD" clId="Web-{70F98F62-F550-9C25-3AA0-E511F4B4C16D}" dt="2023-05-02T10:41:13.184" v="0" actId="1076"/>
        <pc:sldMkLst>
          <pc:docMk/>
          <pc:sldMk cId="947591681" sldId="280"/>
        </pc:sldMkLst>
        <pc:spChg chg="mod">
          <ac:chgData name="John-Ivar Eriksen" userId="S::jierikse@ntnu.no::b6960282-3f14-4e3d-a95f-4d1097ad135b" providerId="AD" clId="Web-{70F98F62-F550-9C25-3AA0-E511F4B4C16D}" dt="2023-05-02T10:41:13.184" v="0" actId="1076"/>
          <ac:spMkLst>
            <pc:docMk/>
            <pc:sldMk cId="947591681" sldId="280"/>
            <ac:spMk id="2" creationId="{6FAA552A-A915-7C8D-213F-79921A829876}"/>
          </ac:spMkLst>
        </pc:spChg>
      </pc:sldChg>
    </pc:docChg>
  </pc:docChgLst>
  <pc:docChgLst>
    <pc:chgData name="John-Ivar Eriksen" userId="S::jierikse@ntnu.no::b6960282-3f14-4e3d-a95f-4d1097ad135b" providerId="AD" clId="Web-{CF769671-530B-BC91-730A-D1C45B7BF422}"/>
    <pc:docChg chg="addSld delSld modSld sldOrd">
      <pc:chgData name="John-Ivar Eriksen" userId="S::jierikse@ntnu.no::b6960282-3f14-4e3d-a95f-4d1097ad135b" providerId="AD" clId="Web-{CF769671-530B-BC91-730A-D1C45B7BF422}" dt="2023-05-01T10:04:45.621" v="2127" actId="20577"/>
      <pc:docMkLst>
        <pc:docMk/>
      </pc:docMkLst>
      <pc:sldChg chg="modSp">
        <pc:chgData name="John-Ivar Eriksen" userId="S::jierikse@ntnu.no::b6960282-3f14-4e3d-a95f-4d1097ad135b" providerId="AD" clId="Web-{CF769671-530B-BC91-730A-D1C45B7BF422}" dt="2023-04-30T08:59:47.131" v="234" actId="1076"/>
        <pc:sldMkLst>
          <pc:docMk/>
          <pc:sldMk cId="2744796252" sldId="256"/>
        </pc:sldMkLst>
        <pc:picChg chg="mod">
          <ac:chgData name="John-Ivar Eriksen" userId="S::jierikse@ntnu.no::b6960282-3f14-4e3d-a95f-4d1097ad135b" providerId="AD" clId="Web-{CF769671-530B-BC91-730A-D1C45B7BF422}" dt="2023-04-30T08:59:47.131" v="234" actId="1076"/>
          <ac:picMkLst>
            <pc:docMk/>
            <pc:sldMk cId="2744796252" sldId="256"/>
            <ac:picMk id="5" creationId="{81CD31BC-A946-AC2C-37B9-27970671581C}"/>
          </ac:picMkLst>
        </pc:picChg>
      </pc:sldChg>
      <pc:sldChg chg="del">
        <pc:chgData name="John-Ivar Eriksen" userId="S::jierikse@ntnu.no::b6960282-3f14-4e3d-a95f-4d1097ad135b" providerId="AD" clId="Web-{CF769671-530B-BC91-730A-D1C45B7BF422}" dt="2023-04-30T08:44:47.225" v="81"/>
        <pc:sldMkLst>
          <pc:docMk/>
          <pc:sldMk cId="3467453246" sldId="261"/>
        </pc:sldMkLst>
      </pc:sldChg>
      <pc:sldChg chg="del">
        <pc:chgData name="John-Ivar Eriksen" userId="S::jierikse@ntnu.no::b6960282-3f14-4e3d-a95f-4d1097ad135b" providerId="AD" clId="Web-{CF769671-530B-BC91-730A-D1C45B7BF422}" dt="2023-04-30T08:20:08.050" v="10"/>
        <pc:sldMkLst>
          <pc:docMk/>
          <pc:sldMk cId="3542148144" sldId="264"/>
        </pc:sldMkLst>
      </pc:sldChg>
      <pc:sldChg chg="del">
        <pc:chgData name="John-Ivar Eriksen" userId="S::jierikse@ntnu.no::b6960282-3f14-4e3d-a95f-4d1097ad135b" providerId="AD" clId="Web-{CF769671-530B-BC91-730A-D1C45B7BF422}" dt="2023-04-30T08:35:05.970" v="24"/>
        <pc:sldMkLst>
          <pc:docMk/>
          <pc:sldMk cId="1773348856" sldId="265"/>
        </pc:sldMkLst>
      </pc:sldChg>
      <pc:sldChg chg="delSp del">
        <pc:chgData name="John-Ivar Eriksen" userId="S::jierikse@ntnu.no::b6960282-3f14-4e3d-a95f-4d1097ad135b" providerId="AD" clId="Web-{CF769671-530B-BC91-730A-D1C45B7BF422}" dt="2023-04-30T08:36:42.268" v="41"/>
        <pc:sldMkLst>
          <pc:docMk/>
          <pc:sldMk cId="2022044959" sldId="266"/>
        </pc:sldMkLst>
        <pc:picChg chg="del">
          <ac:chgData name="John-Ivar Eriksen" userId="S::jierikse@ntnu.no::b6960282-3f14-4e3d-a95f-4d1097ad135b" providerId="AD" clId="Web-{CF769671-530B-BC91-730A-D1C45B7BF422}" dt="2023-04-30T08:35:08.689" v="25"/>
          <ac:picMkLst>
            <pc:docMk/>
            <pc:sldMk cId="2022044959" sldId="266"/>
            <ac:picMk id="7" creationId="{2F85922A-F24C-E9FF-F7A1-3B34D5739B56}"/>
          </ac:picMkLst>
        </pc:picChg>
      </pc:sldChg>
      <pc:sldChg chg="modSp">
        <pc:chgData name="John-Ivar Eriksen" userId="S::jierikse@ntnu.no::b6960282-3f14-4e3d-a95f-4d1097ad135b" providerId="AD" clId="Web-{CF769671-530B-BC91-730A-D1C45B7BF422}" dt="2023-05-01T10:04:45.621" v="2127" actId="20577"/>
        <pc:sldMkLst>
          <pc:docMk/>
          <pc:sldMk cId="2183881827" sldId="268"/>
        </pc:sldMkLst>
        <pc:spChg chg="mod">
          <ac:chgData name="John-Ivar Eriksen" userId="S::jierikse@ntnu.no::b6960282-3f14-4e3d-a95f-4d1097ad135b" providerId="AD" clId="Web-{CF769671-530B-BC91-730A-D1C45B7BF422}" dt="2023-04-30T08:44:33.631" v="79" actId="20577"/>
          <ac:spMkLst>
            <pc:docMk/>
            <pc:sldMk cId="2183881827" sldId="268"/>
            <ac:spMk id="2" creationId="{6FAA552A-A915-7C8D-213F-79921A829876}"/>
          </ac:spMkLst>
        </pc:spChg>
        <pc:spChg chg="mod">
          <ac:chgData name="John-Ivar Eriksen" userId="S::jierikse@ntnu.no::b6960282-3f14-4e3d-a95f-4d1097ad135b" providerId="AD" clId="Web-{CF769671-530B-BC91-730A-D1C45B7BF422}" dt="2023-05-01T10:04:45.621" v="2127" actId="20577"/>
          <ac:spMkLst>
            <pc:docMk/>
            <pc:sldMk cId="2183881827" sldId="268"/>
            <ac:spMk id="3" creationId="{EB45EF92-5645-1809-BA7F-824E258B066C}"/>
          </ac:spMkLst>
        </pc:spChg>
      </pc:sldChg>
      <pc:sldChg chg="modSp">
        <pc:chgData name="John-Ivar Eriksen" userId="S::jierikse@ntnu.no::b6960282-3f14-4e3d-a95f-4d1097ad135b" providerId="AD" clId="Web-{CF769671-530B-BC91-730A-D1C45B7BF422}" dt="2023-05-01T10:04:41.277" v="2125" actId="1076"/>
        <pc:sldMkLst>
          <pc:docMk/>
          <pc:sldMk cId="3523338072" sldId="271"/>
        </pc:sldMkLst>
        <pc:picChg chg="mod">
          <ac:chgData name="John-Ivar Eriksen" userId="S::jierikse@ntnu.no::b6960282-3f14-4e3d-a95f-4d1097ad135b" providerId="AD" clId="Web-{CF769671-530B-BC91-730A-D1C45B7BF422}" dt="2023-05-01T10:04:41.277" v="2125" actId="1076"/>
          <ac:picMkLst>
            <pc:docMk/>
            <pc:sldMk cId="3523338072" sldId="271"/>
            <ac:picMk id="5" creationId="{C879CD04-2845-DBDA-CFA7-59A74A4D935C}"/>
          </ac:picMkLst>
        </pc:picChg>
        <pc:picChg chg="mod">
          <ac:chgData name="John-Ivar Eriksen" userId="S::jierikse@ntnu.no::b6960282-3f14-4e3d-a95f-4d1097ad135b" providerId="AD" clId="Web-{CF769671-530B-BC91-730A-D1C45B7BF422}" dt="2023-05-01T10:04:36.434" v="2120" actId="1076"/>
          <ac:picMkLst>
            <pc:docMk/>
            <pc:sldMk cId="3523338072" sldId="271"/>
            <ac:picMk id="7" creationId="{3A40D8E8-6673-F7BA-95B3-535AF3585548}"/>
          </ac:picMkLst>
        </pc:picChg>
        <pc:picChg chg="mod">
          <ac:chgData name="John-Ivar Eriksen" userId="S::jierikse@ntnu.no::b6960282-3f14-4e3d-a95f-4d1097ad135b" providerId="AD" clId="Web-{CF769671-530B-BC91-730A-D1C45B7BF422}" dt="2023-05-01T10:04:38.231" v="2122" actId="1076"/>
          <ac:picMkLst>
            <pc:docMk/>
            <pc:sldMk cId="3523338072" sldId="271"/>
            <ac:picMk id="9" creationId="{4B9DA480-28EA-808F-CC5E-D0353AB50A27}"/>
          </ac:picMkLst>
        </pc:picChg>
      </pc:sldChg>
      <pc:sldChg chg="modSp add replId modNotes">
        <pc:chgData name="John-Ivar Eriksen" userId="S::jierikse@ntnu.no::b6960282-3f14-4e3d-a95f-4d1097ad135b" providerId="AD" clId="Web-{CF769671-530B-BC91-730A-D1C45B7BF422}" dt="2023-05-01T09:23:14.330" v="1933"/>
        <pc:sldMkLst>
          <pc:docMk/>
          <pc:sldMk cId="837281181" sldId="272"/>
        </pc:sldMkLst>
        <pc:spChg chg="mod">
          <ac:chgData name="John-Ivar Eriksen" userId="S::jierikse@ntnu.no::b6960282-3f14-4e3d-a95f-4d1097ad135b" providerId="AD" clId="Web-{CF769671-530B-BC91-730A-D1C45B7BF422}" dt="2023-04-30T08:20:29.737" v="17" actId="20577"/>
          <ac:spMkLst>
            <pc:docMk/>
            <pc:sldMk cId="837281181" sldId="272"/>
            <ac:spMk id="2" creationId="{6FAA552A-A915-7C8D-213F-79921A829876}"/>
          </ac:spMkLst>
        </pc:spChg>
        <pc:spChg chg="mod">
          <ac:chgData name="John-Ivar Eriksen" userId="S::jierikse@ntnu.no::b6960282-3f14-4e3d-a95f-4d1097ad135b" providerId="AD" clId="Web-{CF769671-530B-BC91-730A-D1C45B7BF422}" dt="2023-05-01T09:10:47.753" v="1730" actId="20577"/>
          <ac:spMkLst>
            <pc:docMk/>
            <pc:sldMk cId="837281181" sldId="272"/>
            <ac:spMk id="3" creationId="{EB45EF92-5645-1809-BA7F-824E258B066C}"/>
          </ac:spMkLst>
        </pc:spChg>
      </pc:sldChg>
      <pc:sldChg chg="modSp add ord replId modNotes">
        <pc:chgData name="John-Ivar Eriksen" userId="S::jierikse@ntnu.no::b6960282-3f14-4e3d-a95f-4d1097ad135b" providerId="AD" clId="Web-{CF769671-530B-BC91-730A-D1C45B7BF422}" dt="2023-05-01T09:24:24.441" v="2043"/>
        <pc:sldMkLst>
          <pc:docMk/>
          <pc:sldMk cId="513580524" sldId="273"/>
        </pc:sldMkLst>
        <pc:spChg chg="mod">
          <ac:chgData name="John-Ivar Eriksen" userId="S::jierikse@ntnu.no::b6960282-3f14-4e3d-a95f-4d1097ad135b" providerId="AD" clId="Web-{CF769671-530B-BC91-730A-D1C45B7BF422}" dt="2023-04-30T08:26:02.215" v="22" actId="20577"/>
          <ac:spMkLst>
            <pc:docMk/>
            <pc:sldMk cId="513580524" sldId="273"/>
            <ac:spMk id="2" creationId="{6FAA552A-A915-7C8D-213F-79921A829876}"/>
          </ac:spMkLst>
        </pc:spChg>
        <pc:spChg chg="mod">
          <ac:chgData name="John-Ivar Eriksen" userId="S::jierikse@ntnu.no::b6960282-3f14-4e3d-a95f-4d1097ad135b" providerId="AD" clId="Web-{CF769671-530B-BC91-730A-D1C45B7BF422}" dt="2023-04-30T09:21:26.346" v="444" actId="20577"/>
          <ac:spMkLst>
            <pc:docMk/>
            <pc:sldMk cId="513580524" sldId="273"/>
            <ac:spMk id="3" creationId="{EB45EF92-5645-1809-BA7F-824E258B066C}"/>
          </ac:spMkLst>
        </pc:spChg>
      </pc:sldChg>
      <pc:sldChg chg="addSp delSp modSp add mod replId modTransition setBg modNotes">
        <pc:chgData name="John-Ivar Eriksen" userId="S::jierikse@ntnu.no::b6960282-3f14-4e3d-a95f-4d1097ad135b" providerId="AD" clId="Web-{CF769671-530B-BC91-730A-D1C45B7BF422}" dt="2023-05-01T09:57:18.443" v="2100"/>
        <pc:sldMkLst>
          <pc:docMk/>
          <pc:sldMk cId="3602163000" sldId="274"/>
        </pc:sldMkLst>
        <pc:spChg chg="del mod">
          <ac:chgData name="John-Ivar Eriksen" userId="S::jierikse@ntnu.no::b6960282-3f14-4e3d-a95f-4d1097ad135b" providerId="AD" clId="Web-{CF769671-530B-BC91-730A-D1C45B7BF422}" dt="2023-04-30T09:23:07.987" v="449"/>
          <ac:spMkLst>
            <pc:docMk/>
            <pc:sldMk cId="3602163000" sldId="274"/>
            <ac:spMk id="2" creationId="{6FAA552A-A915-7C8D-213F-79921A829876}"/>
          </ac:spMkLst>
        </pc:spChg>
        <pc:spChg chg="add mod">
          <ac:chgData name="John-Ivar Eriksen" userId="S::jierikse@ntnu.no::b6960282-3f14-4e3d-a95f-4d1097ad135b" providerId="AD" clId="Web-{CF769671-530B-BC91-730A-D1C45B7BF422}" dt="2023-05-01T08:52:44.919" v="1678"/>
          <ac:spMkLst>
            <pc:docMk/>
            <pc:sldMk cId="3602163000" sldId="274"/>
            <ac:spMk id="2" creationId="{9872FF91-A23E-2F0B-CC19-CF4D1246FC8B}"/>
          </ac:spMkLst>
        </pc:spChg>
        <pc:spChg chg="add mod">
          <ac:chgData name="John-Ivar Eriksen" userId="S::jierikse@ntnu.no::b6960282-3f14-4e3d-a95f-4d1097ad135b" providerId="AD" clId="Web-{CF769671-530B-BC91-730A-D1C45B7BF422}" dt="2023-05-01T08:52:44.950" v="1679"/>
          <ac:spMkLst>
            <pc:docMk/>
            <pc:sldMk cId="3602163000" sldId="274"/>
            <ac:spMk id="3" creationId="{25C7255D-F190-FE12-4AD1-781063F2AA32}"/>
          </ac:spMkLst>
        </pc:spChg>
        <pc:spChg chg="del mod">
          <ac:chgData name="John-Ivar Eriksen" userId="S::jierikse@ntnu.no::b6960282-3f14-4e3d-a95f-4d1097ad135b" providerId="AD" clId="Web-{CF769671-530B-BC91-730A-D1C45B7BF422}" dt="2023-04-30T08:36:38.252" v="40"/>
          <ac:spMkLst>
            <pc:docMk/>
            <pc:sldMk cId="3602163000" sldId="274"/>
            <ac:spMk id="3" creationId="{EB45EF92-5645-1809-BA7F-824E258B066C}"/>
          </ac:spMkLst>
        </pc:spChg>
        <pc:spChg chg="add del mod">
          <ac:chgData name="John-Ivar Eriksen" userId="S::jierikse@ntnu.no::b6960282-3f14-4e3d-a95f-4d1097ad135b" providerId="AD" clId="Web-{CF769671-530B-BC91-730A-D1C45B7BF422}" dt="2023-04-30T08:36:18.627" v="39"/>
          <ac:spMkLst>
            <pc:docMk/>
            <pc:sldMk cId="3602163000" sldId="274"/>
            <ac:spMk id="5" creationId="{76611ACC-414E-91AA-DC22-BB4AAE33A0A9}"/>
          </ac:spMkLst>
        </pc:spChg>
        <pc:spChg chg="add mod">
          <ac:chgData name="John-Ivar Eriksen" userId="S::jierikse@ntnu.no::b6960282-3f14-4e3d-a95f-4d1097ad135b" providerId="AD" clId="Web-{CF769671-530B-BC91-730A-D1C45B7BF422}" dt="2023-05-01T08:52:44.966" v="1680"/>
          <ac:spMkLst>
            <pc:docMk/>
            <pc:sldMk cId="3602163000" sldId="274"/>
            <ac:spMk id="5" creationId="{F54F88A5-DD64-A190-7FA2-F00DE760F432}"/>
          </ac:spMkLst>
        </pc:spChg>
        <pc:spChg chg="add mod">
          <ac:chgData name="John-Ivar Eriksen" userId="S::jierikse@ntnu.no::b6960282-3f14-4e3d-a95f-4d1097ad135b" providerId="AD" clId="Web-{CF769671-530B-BC91-730A-D1C45B7BF422}" dt="2023-05-01T08:52:44.997" v="1681"/>
          <ac:spMkLst>
            <pc:docMk/>
            <pc:sldMk cId="3602163000" sldId="274"/>
            <ac:spMk id="6" creationId="{C376D63C-1772-5986-B687-4D65B1DC15D5}"/>
          </ac:spMkLst>
        </pc:spChg>
        <pc:spChg chg="add mod">
          <ac:chgData name="John-Ivar Eriksen" userId="S::jierikse@ntnu.no::b6960282-3f14-4e3d-a95f-4d1097ad135b" providerId="AD" clId="Web-{CF769671-530B-BC91-730A-D1C45B7BF422}" dt="2023-05-01T08:53:10.216" v="1713"/>
          <ac:spMkLst>
            <pc:docMk/>
            <pc:sldMk cId="3602163000" sldId="274"/>
            <ac:spMk id="7" creationId="{4E4340C0-1232-B608-5828-8381DA4C129C}"/>
          </ac:spMkLst>
        </pc:spChg>
        <pc:spChg chg="add del mod">
          <ac:chgData name="John-Ivar Eriksen" userId="S::jierikse@ntnu.no::b6960282-3f14-4e3d-a95f-4d1097ad135b" providerId="AD" clId="Web-{CF769671-530B-BC91-730A-D1C45B7BF422}" dt="2023-04-30T08:59:32.131" v="231"/>
          <ac:spMkLst>
            <pc:docMk/>
            <pc:sldMk cId="3602163000" sldId="274"/>
            <ac:spMk id="7" creationId="{93D5022C-49A9-0181-D322-CD0B1B5E796D}"/>
          </ac:spMkLst>
        </pc:spChg>
        <pc:spChg chg="add mod">
          <ac:chgData name="John-Ivar Eriksen" userId="S::jierikse@ntnu.no::b6960282-3f14-4e3d-a95f-4d1097ad135b" providerId="AD" clId="Web-{CF769671-530B-BC91-730A-D1C45B7BF422}" dt="2023-05-01T08:52:45.013" v="1682"/>
          <ac:spMkLst>
            <pc:docMk/>
            <pc:sldMk cId="3602163000" sldId="274"/>
            <ac:spMk id="8" creationId="{C69098B1-3582-052F-93B4-CFF9F246C5B8}"/>
          </ac:spMkLst>
        </pc:spChg>
        <pc:spChg chg="add mod">
          <ac:chgData name="John-Ivar Eriksen" userId="S::jierikse@ntnu.no::b6960282-3f14-4e3d-a95f-4d1097ad135b" providerId="AD" clId="Web-{CF769671-530B-BC91-730A-D1C45B7BF422}" dt="2023-05-01T08:52:45.044" v="1683"/>
          <ac:spMkLst>
            <pc:docMk/>
            <pc:sldMk cId="3602163000" sldId="274"/>
            <ac:spMk id="9" creationId="{A8B5EA36-DFB2-9960-33F0-7FAE7C1DD093}"/>
          </ac:spMkLst>
        </pc:spChg>
        <pc:spChg chg="add mod">
          <ac:chgData name="John-Ivar Eriksen" userId="S::jierikse@ntnu.no::b6960282-3f14-4e3d-a95f-4d1097ad135b" providerId="AD" clId="Web-{CF769671-530B-BC91-730A-D1C45B7BF422}" dt="2023-05-01T08:52:45.060" v="1684"/>
          <ac:spMkLst>
            <pc:docMk/>
            <pc:sldMk cId="3602163000" sldId="274"/>
            <ac:spMk id="10" creationId="{4ACBCD7D-A0A6-88EA-1711-A0599CDE32C4}"/>
          </ac:spMkLst>
        </pc:spChg>
        <pc:spChg chg="add mod">
          <ac:chgData name="John-Ivar Eriksen" userId="S::jierikse@ntnu.no::b6960282-3f14-4e3d-a95f-4d1097ad135b" providerId="AD" clId="Web-{CF769671-530B-BC91-730A-D1C45B7BF422}" dt="2023-05-01T08:53:05.826" v="1711"/>
          <ac:spMkLst>
            <pc:docMk/>
            <pc:sldMk cId="3602163000" sldId="274"/>
            <ac:spMk id="11" creationId="{3AC04D8D-6904-F87F-B895-570F58394CF1}"/>
          </ac:spMkLst>
        </pc:spChg>
        <pc:spChg chg="add mod">
          <ac:chgData name="John-Ivar Eriksen" userId="S::jierikse@ntnu.no::b6960282-3f14-4e3d-a95f-4d1097ad135b" providerId="AD" clId="Web-{CF769671-530B-BC91-730A-D1C45B7BF422}" dt="2023-05-01T09:55:50.629" v="2091" actId="1076"/>
          <ac:spMkLst>
            <pc:docMk/>
            <pc:sldMk cId="3602163000" sldId="274"/>
            <ac:spMk id="12" creationId="{CAAE8D08-03D1-8F1F-E790-70301EFDA38A}"/>
          </ac:spMkLst>
        </pc:spChg>
        <pc:spChg chg="add del mod">
          <ac:chgData name="John-Ivar Eriksen" userId="S::jierikse@ntnu.no::b6960282-3f14-4e3d-a95f-4d1097ad135b" providerId="AD" clId="Web-{CF769671-530B-BC91-730A-D1C45B7BF422}" dt="2023-04-30T09:23:12.034" v="451"/>
          <ac:spMkLst>
            <pc:docMk/>
            <pc:sldMk cId="3602163000" sldId="274"/>
            <ac:spMk id="12" creationId="{FAB8AB3C-5173-EF77-540C-FF590319549E}"/>
          </ac:spMkLst>
        </pc:spChg>
        <pc:spChg chg="add mod">
          <ac:chgData name="John-Ivar Eriksen" userId="S::jierikse@ntnu.no::b6960282-3f14-4e3d-a95f-4d1097ad135b" providerId="AD" clId="Web-{CF769671-530B-BC91-730A-D1C45B7BF422}" dt="2023-05-01T08:52:45.106" v="1686"/>
          <ac:spMkLst>
            <pc:docMk/>
            <pc:sldMk cId="3602163000" sldId="274"/>
            <ac:spMk id="13" creationId="{650BC92E-BEF2-B54F-9D69-8EF14B45C143}"/>
          </ac:spMkLst>
        </pc:spChg>
        <pc:spChg chg="add mod">
          <ac:chgData name="John-Ivar Eriksen" userId="S::jierikse@ntnu.no::b6960282-3f14-4e3d-a95f-4d1097ad135b" providerId="AD" clId="Web-{CF769671-530B-BC91-730A-D1C45B7BF422}" dt="2023-05-01T08:53:13.935" v="1714" actId="20577"/>
          <ac:spMkLst>
            <pc:docMk/>
            <pc:sldMk cId="3602163000" sldId="274"/>
            <ac:spMk id="14" creationId="{5E4B0F2F-1B00-8B06-EFA1-0B12C22BDAE0}"/>
          </ac:spMkLst>
        </pc:spChg>
        <pc:spChg chg="add mod">
          <ac:chgData name="John-Ivar Eriksen" userId="S::jierikse@ntnu.no::b6960282-3f14-4e3d-a95f-4d1097ad135b" providerId="AD" clId="Web-{CF769671-530B-BC91-730A-D1C45B7BF422}" dt="2023-05-01T08:52:45.138" v="1687"/>
          <ac:spMkLst>
            <pc:docMk/>
            <pc:sldMk cId="3602163000" sldId="274"/>
            <ac:spMk id="15" creationId="{0084F90C-ED5B-08F1-3067-D683D220FCA2}"/>
          </ac:spMkLst>
        </pc:spChg>
        <pc:spChg chg="add mod">
          <ac:chgData name="John-Ivar Eriksen" userId="S::jierikse@ntnu.no::b6960282-3f14-4e3d-a95f-4d1097ad135b" providerId="AD" clId="Web-{CF769671-530B-BC91-730A-D1C45B7BF422}" dt="2023-05-01T08:52:45.153" v="1688"/>
          <ac:spMkLst>
            <pc:docMk/>
            <pc:sldMk cId="3602163000" sldId="274"/>
            <ac:spMk id="16" creationId="{AD5D6D1E-C9D3-6B41-45BA-D7BE2D0C6BDE}"/>
          </ac:spMkLst>
        </pc:spChg>
        <pc:spChg chg="add mod">
          <ac:chgData name="John-Ivar Eriksen" userId="S::jierikse@ntnu.no::b6960282-3f14-4e3d-a95f-4d1097ad135b" providerId="AD" clId="Web-{CF769671-530B-BC91-730A-D1C45B7BF422}" dt="2023-05-01T08:52:45.185" v="1689"/>
          <ac:spMkLst>
            <pc:docMk/>
            <pc:sldMk cId="3602163000" sldId="274"/>
            <ac:spMk id="17" creationId="{09513F5E-911F-6FDA-77CC-85874B5F2551}"/>
          </ac:spMkLst>
        </pc:spChg>
        <pc:spChg chg="add mod">
          <ac:chgData name="John-Ivar Eriksen" userId="S::jierikse@ntnu.no::b6960282-3f14-4e3d-a95f-4d1097ad135b" providerId="AD" clId="Web-{CF769671-530B-BC91-730A-D1C45B7BF422}" dt="2023-05-01T08:53:08.216" v="1712"/>
          <ac:spMkLst>
            <pc:docMk/>
            <pc:sldMk cId="3602163000" sldId="274"/>
            <ac:spMk id="18" creationId="{8DF6F5BB-1A1C-31D6-D593-B717BC28AA88}"/>
          </ac:spMkLst>
        </pc:spChg>
        <pc:spChg chg="add mod">
          <ac:chgData name="John-Ivar Eriksen" userId="S::jierikse@ntnu.no::b6960282-3f14-4e3d-a95f-4d1097ad135b" providerId="AD" clId="Web-{CF769671-530B-BC91-730A-D1C45B7BF422}" dt="2023-05-01T08:52:45.200" v="1690"/>
          <ac:spMkLst>
            <pc:docMk/>
            <pc:sldMk cId="3602163000" sldId="274"/>
            <ac:spMk id="19" creationId="{C62F278E-B66D-1CCA-285D-7206DC3D56CB}"/>
          </ac:spMkLst>
        </pc:spChg>
        <pc:spChg chg="add mod">
          <ac:chgData name="John-Ivar Eriksen" userId="S::jierikse@ntnu.no::b6960282-3f14-4e3d-a95f-4d1097ad135b" providerId="AD" clId="Web-{CF769671-530B-BC91-730A-D1C45B7BF422}" dt="2023-05-01T09:55:54.786" v="2092" actId="1076"/>
          <ac:spMkLst>
            <pc:docMk/>
            <pc:sldMk cId="3602163000" sldId="274"/>
            <ac:spMk id="20" creationId="{67D84AE1-B864-700B-4D6C-036ABC285E09}"/>
          </ac:spMkLst>
        </pc:spChg>
        <pc:spChg chg="add mod">
          <ac:chgData name="John-Ivar Eriksen" userId="S::jierikse@ntnu.no::b6960282-3f14-4e3d-a95f-4d1097ad135b" providerId="AD" clId="Web-{CF769671-530B-BC91-730A-D1C45B7BF422}" dt="2023-05-01T08:53:00.607" v="1709"/>
          <ac:spMkLst>
            <pc:docMk/>
            <pc:sldMk cId="3602163000" sldId="274"/>
            <ac:spMk id="21" creationId="{84E86216-59B5-6AC8-0A41-92CFD76D38FD}"/>
          </ac:spMkLst>
        </pc:spChg>
        <pc:spChg chg="add mod">
          <ac:chgData name="John-Ivar Eriksen" userId="S::jierikse@ntnu.no::b6960282-3f14-4e3d-a95f-4d1097ad135b" providerId="AD" clId="Web-{CF769671-530B-BC91-730A-D1C45B7BF422}" dt="2023-05-01T08:52:45.247" v="1692"/>
          <ac:spMkLst>
            <pc:docMk/>
            <pc:sldMk cId="3602163000" sldId="274"/>
            <ac:spMk id="22" creationId="{27DE7354-1A53-A540-FE0C-5AAFE57B0A1E}"/>
          </ac:spMkLst>
        </pc:spChg>
        <pc:spChg chg="add mod">
          <ac:chgData name="John-Ivar Eriksen" userId="S::jierikse@ntnu.no::b6960282-3f14-4e3d-a95f-4d1097ad135b" providerId="AD" clId="Web-{CF769671-530B-BC91-730A-D1C45B7BF422}" dt="2023-05-01T08:53:20.810" v="1715" actId="1076"/>
          <ac:spMkLst>
            <pc:docMk/>
            <pc:sldMk cId="3602163000" sldId="274"/>
            <ac:spMk id="23" creationId="{20FD58E8-9164-9941-F979-E3394F2E827F}"/>
          </ac:spMkLst>
        </pc:spChg>
        <pc:spChg chg="add mod">
          <ac:chgData name="John-Ivar Eriksen" userId="S::jierikse@ntnu.no::b6960282-3f14-4e3d-a95f-4d1097ad135b" providerId="AD" clId="Web-{CF769671-530B-BC91-730A-D1C45B7BF422}" dt="2023-05-01T08:52:45.278" v="1693"/>
          <ac:spMkLst>
            <pc:docMk/>
            <pc:sldMk cId="3602163000" sldId="274"/>
            <ac:spMk id="24" creationId="{06C8DBCF-5FC1-6696-E736-E5767C101495}"/>
          </ac:spMkLst>
        </pc:spChg>
        <pc:spChg chg="add mod">
          <ac:chgData name="John-Ivar Eriksen" userId="S::jierikse@ntnu.no::b6960282-3f14-4e3d-a95f-4d1097ad135b" providerId="AD" clId="Web-{CF769671-530B-BC91-730A-D1C45B7BF422}" dt="2023-05-01T08:52:45.310" v="1694"/>
          <ac:spMkLst>
            <pc:docMk/>
            <pc:sldMk cId="3602163000" sldId="274"/>
            <ac:spMk id="25" creationId="{5B500F8A-B4EF-6E8E-D4D0-F400AD831DCA}"/>
          </ac:spMkLst>
        </pc:spChg>
        <pc:spChg chg="add mod">
          <ac:chgData name="John-Ivar Eriksen" userId="S::jierikse@ntnu.no::b6960282-3f14-4e3d-a95f-4d1097ad135b" providerId="AD" clId="Web-{CF769671-530B-BC91-730A-D1C45B7BF422}" dt="2023-05-01T08:52:45.325" v="1695"/>
          <ac:spMkLst>
            <pc:docMk/>
            <pc:sldMk cId="3602163000" sldId="274"/>
            <ac:spMk id="26" creationId="{58F01D51-7AAD-B74E-FE7C-FBEA15EFF6F0}"/>
          </ac:spMkLst>
        </pc:spChg>
        <pc:spChg chg="add mod">
          <ac:chgData name="John-Ivar Eriksen" userId="S::jierikse@ntnu.no::b6960282-3f14-4e3d-a95f-4d1097ad135b" providerId="AD" clId="Web-{CF769671-530B-BC91-730A-D1C45B7BF422}" dt="2023-05-01T08:52:45.356" v="1696"/>
          <ac:spMkLst>
            <pc:docMk/>
            <pc:sldMk cId="3602163000" sldId="274"/>
            <ac:spMk id="27" creationId="{623773E9-6C9F-7027-12EF-47EE903838C1}"/>
          </ac:spMkLst>
        </pc:spChg>
        <pc:spChg chg="add mod">
          <ac:chgData name="John-Ivar Eriksen" userId="S::jierikse@ntnu.no::b6960282-3f14-4e3d-a95f-4d1097ad135b" providerId="AD" clId="Web-{CF769671-530B-BC91-730A-D1C45B7BF422}" dt="2023-05-01T08:52:45.372" v="1697"/>
          <ac:spMkLst>
            <pc:docMk/>
            <pc:sldMk cId="3602163000" sldId="274"/>
            <ac:spMk id="28" creationId="{5A3A932E-18E5-504B-D2C7-0F9F46C9DFE3}"/>
          </ac:spMkLst>
        </pc:spChg>
        <pc:spChg chg="add mod">
          <ac:chgData name="John-Ivar Eriksen" userId="S::jierikse@ntnu.no::b6960282-3f14-4e3d-a95f-4d1097ad135b" providerId="AD" clId="Web-{CF769671-530B-BC91-730A-D1C45B7BF422}" dt="2023-05-01T08:52:45.403" v="1698"/>
          <ac:spMkLst>
            <pc:docMk/>
            <pc:sldMk cId="3602163000" sldId="274"/>
            <ac:spMk id="29" creationId="{A2F2FC1D-FD12-C378-3C03-D9414B604140}"/>
          </ac:spMkLst>
        </pc:spChg>
        <pc:spChg chg="add mod">
          <ac:chgData name="John-Ivar Eriksen" userId="S::jierikse@ntnu.no::b6960282-3f14-4e3d-a95f-4d1097ad135b" providerId="AD" clId="Web-{CF769671-530B-BC91-730A-D1C45B7BF422}" dt="2023-05-01T08:52:45.419" v="1699"/>
          <ac:spMkLst>
            <pc:docMk/>
            <pc:sldMk cId="3602163000" sldId="274"/>
            <ac:spMk id="30" creationId="{BD9747CE-7E01-3837-66AB-F969846F1993}"/>
          </ac:spMkLst>
        </pc:spChg>
        <pc:spChg chg="add mod">
          <ac:chgData name="John-Ivar Eriksen" userId="S::jierikse@ntnu.no::b6960282-3f14-4e3d-a95f-4d1097ad135b" providerId="AD" clId="Web-{CF769671-530B-BC91-730A-D1C45B7BF422}" dt="2023-05-01T08:52:45.450" v="1700"/>
          <ac:spMkLst>
            <pc:docMk/>
            <pc:sldMk cId="3602163000" sldId="274"/>
            <ac:spMk id="31" creationId="{74B2F93E-212B-D0E8-739A-CFD00010AA4B}"/>
          </ac:spMkLst>
        </pc:spChg>
        <pc:spChg chg="add mod">
          <ac:chgData name="John-Ivar Eriksen" userId="S::jierikse@ntnu.no::b6960282-3f14-4e3d-a95f-4d1097ad135b" providerId="AD" clId="Web-{CF769671-530B-BC91-730A-D1C45B7BF422}" dt="2023-05-01T08:52:45.466" v="1701"/>
          <ac:spMkLst>
            <pc:docMk/>
            <pc:sldMk cId="3602163000" sldId="274"/>
            <ac:spMk id="32" creationId="{213C7424-CFED-D31B-4EF6-3A8DECC7677B}"/>
          </ac:spMkLst>
        </pc:spChg>
        <pc:spChg chg="add mod">
          <ac:chgData name="John-Ivar Eriksen" userId="S::jierikse@ntnu.no::b6960282-3f14-4e3d-a95f-4d1097ad135b" providerId="AD" clId="Web-{CF769671-530B-BC91-730A-D1C45B7BF422}" dt="2023-05-01T08:52:45.497" v="1702"/>
          <ac:spMkLst>
            <pc:docMk/>
            <pc:sldMk cId="3602163000" sldId="274"/>
            <ac:spMk id="33" creationId="{32757231-6DF2-8276-38DB-488FA878046A}"/>
          </ac:spMkLst>
        </pc:spChg>
        <pc:spChg chg="add mod">
          <ac:chgData name="John-Ivar Eriksen" userId="S::jierikse@ntnu.no::b6960282-3f14-4e3d-a95f-4d1097ad135b" providerId="AD" clId="Web-{CF769671-530B-BC91-730A-D1C45B7BF422}" dt="2023-05-01T09:57:18.443" v="2100"/>
          <ac:spMkLst>
            <pc:docMk/>
            <pc:sldMk cId="3602163000" sldId="274"/>
            <ac:spMk id="34" creationId="{265EAD50-8C86-F5CF-37DF-5301ADDB77D5}"/>
          </ac:spMkLst>
        </pc:spChg>
        <pc:spChg chg="add mod">
          <ac:chgData name="John-Ivar Eriksen" userId="S::jierikse@ntnu.no::b6960282-3f14-4e3d-a95f-4d1097ad135b" providerId="AD" clId="Web-{CF769671-530B-BC91-730A-D1C45B7BF422}" dt="2023-05-01T08:52:45.544" v="1704"/>
          <ac:spMkLst>
            <pc:docMk/>
            <pc:sldMk cId="3602163000" sldId="274"/>
            <ac:spMk id="35" creationId="{42BAC38C-D960-4260-2BCC-EA94D74A7FD2}"/>
          </ac:spMkLst>
        </pc:spChg>
        <pc:spChg chg="add mod">
          <ac:chgData name="John-Ivar Eriksen" userId="S::jierikse@ntnu.no::b6960282-3f14-4e3d-a95f-4d1097ad135b" providerId="AD" clId="Web-{CF769671-530B-BC91-730A-D1C45B7BF422}" dt="2023-05-01T08:52:45.560" v="1705"/>
          <ac:spMkLst>
            <pc:docMk/>
            <pc:sldMk cId="3602163000" sldId="274"/>
            <ac:spMk id="36" creationId="{071707DB-CC3B-334C-098B-01E31E3FFFB6}"/>
          </ac:spMkLst>
        </pc:spChg>
        <pc:spChg chg="add mod">
          <ac:chgData name="John-Ivar Eriksen" userId="S::jierikse@ntnu.no::b6960282-3f14-4e3d-a95f-4d1097ad135b" providerId="AD" clId="Web-{CF769671-530B-BC91-730A-D1C45B7BF422}" dt="2023-05-01T08:52:45.591" v="1706"/>
          <ac:spMkLst>
            <pc:docMk/>
            <pc:sldMk cId="3602163000" sldId="274"/>
            <ac:spMk id="37" creationId="{4887BC32-45CE-6454-4698-65F4F66444BC}"/>
          </ac:spMkLst>
        </pc:spChg>
        <pc:spChg chg="add mod">
          <ac:chgData name="John-Ivar Eriksen" userId="S::jierikse@ntnu.no::b6960282-3f14-4e3d-a95f-4d1097ad135b" providerId="AD" clId="Web-{CF769671-530B-BC91-730A-D1C45B7BF422}" dt="2023-05-01T08:52:45.606" v="1707"/>
          <ac:spMkLst>
            <pc:docMk/>
            <pc:sldMk cId="3602163000" sldId="274"/>
            <ac:spMk id="38" creationId="{29B377AE-182E-7B45-980E-F4F389D57021}"/>
          </ac:spMkLst>
        </pc:spChg>
        <pc:picChg chg="add del mod">
          <ac:chgData name="John-Ivar Eriksen" userId="S::jierikse@ntnu.no::b6960282-3f14-4e3d-a95f-4d1097ad135b" providerId="AD" clId="Web-{CF769671-530B-BC91-730A-D1C45B7BF422}" dt="2023-04-30T09:24:11.035" v="461" actId="1076"/>
          <ac:picMkLst>
            <pc:docMk/>
            <pc:sldMk cId="3602163000" sldId="274"/>
            <ac:picMk id="4" creationId="{6C4F74E6-FFA8-CDD4-BD7D-F2A3F5930C30}"/>
          </ac:picMkLst>
        </pc:picChg>
        <pc:picChg chg="add del mod">
          <ac:chgData name="John-Ivar Eriksen" userId="S::jierikse@ntnu.no::b6960282-3f14-4e3d-a95f-4d1097ad135b" providerId="AD" clId="Web-{CF769671-530B-BC91-730A-D1C45B7BF422}" dt="2023-04-30T08:59:32.131" v="232"/>
          <ac:picMkLst>
            <pc:docMk/>
            <pc:sldMk cId="3602163000" sldId="274"/>
            <ac:picMk id="6" creationId="{63875FF1-B4FE-C049-ED71-517812C3787E}"/>
          </ac:picMkLst>
        </pc:picChg>
        <pc:picChg chg="add del mod">
          <ac:chgData name="John-Ivar Eriksen" userId="S::jierikse@ntnu.no::b6960282-3f14-4e3d-a95f-4d1097ad135b" providerId="AD" clId="Web-{CF769671-530B-BC91-730A-D1C45B7BF422}" dt="2023-04-30T09:00:52.116" v="278"/>
          <ac:picMkLst>
            <pc:docMk/>
            <pc:sldMk cId="3602163000" sldId="274"/>
            <ac:picMk id="10" creationId="{3AA6F0B2-EE06-E30A-76D6-1BFD39754A62}"/>
          </ac:picMkLst>
        </pc:picChg>
      </pc:sldChg>
      <pc:sldChg chg="addSp delSp modSp add ord replId">
        <pc:chgData name="John-Ivar Eriksen" userId="S::jierikse@ntnu.no::b6960282-3f14-4e3d-a95f-4d1097ad135b" providerId="AD" clId="Web-{CF769671-530B-BC91-730A-D1C45B7BF422}" dt="2023-04-30T09:23:02.909" v="448" actId="1076"/>
        <pc:sldMkLst>
          <pc:docMk/>
          <pc:sldMk cId="2977978923" sldId="275"/>
        </pc:sldMkLst>
        <pc:spChg chg="mod">
          <ac:chgData name="John-Ivar Eriksen" userId="S::jierikse@ntnu.no::b6960282-3f14-4e3d-a95f-4d1097ad135b" providerId="AD" clId="Web-{CF769671-530B-BC91-730A-D1C45B7BF422}" dt="2023-04-30T09:23:02.909" v="448" actId="1076"/>
          <ac:spMkLst>
            <pc:docMk/>
            <pc:sldMk cId="2977978923" sldId="275"/>
            <ac:spMk id="2" creationId="{6FAA552A-A915-7C8D-213F-79921A829876}"/>
          </ac:spMkLst>
        </pc:spChg>
        <pc:spChg chg="del mod">
          <ac:chgData name="John-Ivar Eriksen" userId="S::jierikse@ntnu.no::b6960282-3f14-4e3d-a95f-4d1097ad135b" providerId="AD" clId="Web-{CF769671-530B-BC91-730A-D1C45B7BF422}" dt="2023-04-30T08:44:50.319" v="82"/>
          <ac:spMkLst>
            <pc:docMk/>
            <pc:sldMk cId="2977978923" sldId="275"/>
            <ac:spMk id="3" creationId="{EB45EF92-5645-1809-BA7F-824E258B066C}"/>
          </ac:spMkLst>
        </pc:spChg>
        <pc:spChg chg="add del mod">
          <ac:chgData name="John-Ivar Eriksen" userId="S::jierikse@ntnu.no::b6960282-3f14-4e3d-a95f-4d1097ad135b" providerId="AD" clId="Web-{CF769671-530B-BC91-730A-D1C45B7BF422}" dt="2023-04-30T08:45:08.647" v="86"/>
          <ac:spMkLst>
            <pc:docMk/>
            <pc:sldMk cId="2977978923" sldId="275"/>
            <ac:spMk id="5" creationId="{64CE4697-B031-B8F4-7723-CE7FE6F9428D}"/>
          </ac:spMkLst>
        </pc:spChg>
      </pc:sldChg>
      <pc:sldChg chg="modSp add replId modNotes">
        <pc:chgData name="John-Ivar Eriksen" userId="S::jierikse@ntnu.no::b6960282-3f14-4e3d-a95f-4d1097ad135b" providerId="AD" clId="Web-{CF769671-530B-BC91-730A-D1C45B7BF422}" dt="2023-05-01T09:55:42.004" v="2090"/>
        <pc:sldMkLst>
          <pc:docMk/>
          <pc:sldMk cId="1908773284" sldId="276"/>
        </pc:sldMkLst>
        <pc:spChg chg="mod">
          <ac:chgData name="John-Ivar Eriksen" userId="S::jierikse@ntnu.no::b6960282-3f14-4e3d-a95f-4d1097ad135b" providerId="AD" clId="Web-{CF769671-530B-BC91-730A-D1C45B7BF422}" dt="2023-05-01T09:54:46.035" v="2066" actId="20577"/>
          <ac:spMkLst>
            <pc:docMk/>
            <pc:sldMk cId="1908773284" sldId="276"/>
            <ac:spMk id="3" creationId="{EB45EF92-5645-1809-BA7F-824E258B066C}"/>
          </ac:spMkLst>
        </pc:spChg>
      </pc:sldChg>
    </pc:docChg>
  </pc:docChgLst>
  <pc:docChgLst>
    <pc:chgData name="John-Ivar Eriksen" userId="S::jierikse@ntnu.no::b6960282-3f14-4e3d-a95f-4d1097ad135b" providerId="AD" clId="Web-{1E8E66EA-5C3D-304E-BDED-0197A290EE22}"/>
    <pc:docChg chg="addSld delSld modSld addMainMaster delMainMaster">
      <pc:chgData name="John-Ivar Eriksen" userId="S::jierikse@ntnu.no::b6960282-3f14-4e3d-a95f-4d1097ad135b" providerId="AD" clId="Web-{1E8E66EA-5C3D-304E-BDED-0197A290EE22}" dt="2023-04-28T13:01:08.507" v="194" actId="20577"/>
      <pc:docMkLst>
        <pc:docMk/>
      </pc:docMkLst>
      <pc:sldChg chg="modSp del mod modClrScheme chgLayout">
        <pc:chgData name="John-Ivar Eriksen" userId="S::jierikse@ntnu.no::b6960282-3f14-4e3d-a95f-4d1097ad135b" providerId="AD" clId="Web-{1E8E66EA-5C3D-304E-BDED-0197A290EE22}" dt="2023-04-28T11:22:48.355" v="1"/>
        <pc:sldMkLst>
          <pc:docMk/>
          <pc:sldMk cId="109857222" sldId="256"/>
        </pc:sldMkLst>
        <pc:spChg chg="mod ord">
          <ac:chgData name="John-Ivar Eriksen" userId="S::jierikse@ntnu.no::b6960282-3f14-4e3d-a95f-4d1097ad135b" providerId="AD" clId="Web-{1E8E66EA-5C3D-304E-BDED-0197A290EE22}" dt="2023-04-28T11:22:43.277" v="0"/>
          <ac:spMkLst>
            <pc:docMk/>
            <pc:sldMk cId="109857222" sldId="256"/>
            <ac:spMk id="2" creationId="{00000000-0000-0000-0000-000000000000}"/>
          </ac:spMkLst>
        </pc:spChg>
        <pc:spChg chg="mod ord">
          <ac:chgData name="John-Ivar Eriksen" userId="S::jierikse@ntnu.no::b6960282-3f14-4e3d-a95f-4d1097ad135b" providerId="AD" clId="Web-{1E8E66EA-5C3D-304E-BDED-0197A290EE22}" dt="2023-04-28T11:22:43.277" v="0"/>
          <ac:spMkLst>
            <pc:docMk/>
            <pc:sldMk cId="109857222" sldId="256"/>
            <ac:spMk id="3" creationId="{00000000-0000-0000-0000-000000000000}"/>
          </ac:spMkLst>
        </pc:spChg>
      </pc:sldChg>
      <pc:sldChg chg="addSp delSp modSp new mod setBg modClrScheme delDesignElem chgLayout">
        <pc:chgData name="John-Ivar Eriksen" userId="S::jierikse@ntnu.no::b6960282-3f14-4e3d-a95f-4d1097ad135b" providerId="AD" clId="Web-{1E8E66EA-5C3D-304E-BDED-0197A290EE22}" dt="2023-04-28T12:57:32.410" v="185"/>
        <pc:sldMkLst>
          <pc:docMk/>
          <pc:sldMk cId="2744796252" sldId="256"/>
        </pc:sldMkLst>
        <pc:spChg chg="mod ord">
          <ac:chgData name="John-Ivar Eriksen" userId="S::jierikse@ntnu.no::b6960282-3f14-4e3d-a95f-4d1097ad135b" providerId="AD" clId="Web-{1E8E66EA-5C3D-304E-BDED-0197A290EE22}" dt="2023-04-28T12:11:48.916" v="47" actId="20577"/>
          <ac:spMkLst>
            <pc:docMk/>
            <pc:sldMk cId="2744796252" sldId="256"/>
            <ac:spMk id="2" creationId="{FA750104-3DDB-0A21-34B7-ED4E7A324C99}"/>
          </ac:spMkLst>
        </pc:spChg>
        <pc:spChg chg="mod ord">
          <ac:chgData name="John-Ivar Eriksen" userId="S::jierikse@ntnu.no::b6960282-3f14-4e3d-a95f-4d1097ad135b" providerId="AD" clId="Web-{1E8E66EA-5C3D-304E-BDED-0197A290EE22}" dt="2023-04-28T12:11:39.900" v="37" actId="20577"/>
          <ac:spMkLst>
            <pc:docMk/>
            <pc:sldMk cId="2744796252" sldId="256"/>
            <ac:spMk id="3" creationId="{6FDAD42C-4B6B-5EA3-109D-CAD962F074D9}"/>
          </ac:spMkLst>
        </pc:spChg>
        <pc:spChg chg="add del mod">
          <ac:chgData name="John-Ivar Eriksen" userId="S::jierikse@ntnu.no::b6960282-3f14-4e3d-a95f-4d1097ad135b" providerId="AD" clId="Web-{1E8E66EA-5C3D-304E-BDED-0197A290EE22}" dt="2023-04-28T11:40:38.869" v="10"/>
          <ac:spMkLst>
            <pc:docMk/>
            <pc:sldMk cId="2744796252" sldId="256"/>
            <ac:spMk id="6" creationId="{F94053B6-A6C1-3A42-484A-3E6094A1B796}"/>
          </ac:spMkLst>
        </pc:spChg>
        <pc:spChg chg="add del">
          <ac:chgData name="John-Ivar Eriksen" userId="S::jierikse@ntnu.no::b6960282-3f14-4e3d-a95f-4d1097ad135b" providerId="AD" clId="Web-{1E8E66EA-5C3D-304E-BDED-0197A290EE22}" dt="2023-04-28T11:40:49.353" v="12"/>
          <ac:spMkLst>
            <pc:docMk/>
            <pc:sldMk cId="2744796252" sldId="256"/>
            <ac:spMk id="9" creationId="{BF9FFE17-DE95-4821-ACC1-B90C95449294}"/>
          </ac:spMkLst>
        </pc:spChg>
        <pc:spChg chg="mod ord">
          <ac:chgData name="John-Ivar Eriksen" userId="S::jierikse@ntnu.no::b6960282-3f14-4e3d-a95f-4d1097ad135b" providerId="AD" clId="Web-{1E8E66EA-5C3D-304E-BDED-0197A290EE22}" dt="2023-04-28T12:16:45.920" v="142"/>
          <ac:spMkLst>
            <pc:docMk/>
            <pc:sldMk cId="2744796252" sldId="256"/>
            <ac:spMk id="9" creationId="{D3D53942-26E1-4019-CEA8-84C3E3F2E4DE}"/>
          </ac:spMkLst>
        </pc:spChg>
        <pc:spChg chg="add del">
          <ac:chgData name="John-Ivar Eriksen" userId="S::jierikse@ntnu.no::b6960282-3f14-4e3d-a95f-4d1097ad135b" providerId="AD" clId="Web-{1E8E66EA-5C3D-304E-BDED-0197A290EE22}" dt="2023-04-28T11:40:49.353" v="12"/>
          <ac:spMkLst>
            <pc:docMk/>
            <pc:sldMk cId="2744796252" sldId="256"/>
            <ac:spMk id="11" creationId="{03CF76AF-FF72-4430-A772-05840329020B}"/>
          </ac:spMkLst>
        </pc:spChg>
        <pc:spChg chg="add del">
          <ac:chgData name="John-Ivar Eriksen" userId="S::jierikse@ntnu.no::b6960282-3f14-4e3d-a95f-4d1097ad135b" providerId="AD" clId="Web-{1E8E66EA-5C3D-304E-BDED-0197A290EE22}" dt="2023-04-28T11:40:49.353" v="12"/>
          <ac:spMkLst>
            <pc:docMk/>
            <pc:sldMk cId="2744796252" sldId="256"/>
            <ac:spMk id="13" creationId="{0B1C8180-2FDD-4202-8C45-4057CB1AB26F}"/>
          </ac:spMkLst>
        </pc:spChg>
        <pc:spChg chg="add del">
          <ac:chgData name="John-Ivar Eriksen" userId="S::jierikse@ntnu.no::b6960282-3f14-4e3d-a95f-4d1097ad135b" providerId="AD" clId="Web-{1E8E66EA-5C3D-304E-BDED-0197A290EE22}" dt="2023-04-28T12:09:28.304" v="13"/>
          <ac:spMkLst>
            <pc:docMk/>
            <pc:sldMk cId="2744796252" sldId="256"/>
            <ac:spMk id="24" creationId="{8C790BE2-4E4F-4AAF-81A2-4A6F4885EBE6}"/>
          </ac:spMkLst>
        </pc:spChg>
        <pc:spChg chg="add del">
          <ac:chgData name="John-Ivar Eriksen" userId="S::jierikse@ntnu.no::b6960282-3f14-4e3d-a95f-4d1097ad135b" providerId="AD" clId="Web-{1E8E66EA-5C3D-304E-BDED-0197A290EE22}" dt="2023-04-28T12:09:28.304" v="13"/>
          <ac:spMkLst>
            <pc:docMk/>
            <pc:sldMk cId="2744796252" sldId="256"/>
            <ac:spMk id="26" creationId="{D28B54C3-B57B-472A-B96E-1FCB67093DC2}"/>
          </ac:spMkLst>
        </pc:spChg>
        <pc:spChg chg="add del">
          <ac:chgData name="John-Ivar Eriksen" userId="S::jierikse@ntnu.no::b6960282-3f14-4e3d-a95f-4d1097ad135b" providerId="AD" clId="Web-{1E8E66EA-5C3D-304E-BDED-0197A290EE22}" dt="2023-04-28T12:09:28.304" v="13"/>
          <ac:spMkLst>
            <pc:docMk/>
            <pc:sldMk cId="2744796252" sldId="256"/>
            <ac:spMk id="28" creationId="{7DB3C429-F8DA-49B9-AF84-21996FCF78B5}"/>
          </ac:spMkLst>
        </pc:spChg>
        <pc:spChg chg="add del">
          <ac:chgData name="John-Ivar Eriksen" userId="S::jierikse@ntnu.no::b6960282-3f14-4e3d-a95f-4d1097ad135b" providerId="AD" clId="Web-{1E8E66EA-5C3D-304E-BDED-0197A290EE22}" dt="2023-04-28T12:09:28.304" v="13"/>
          <ac:spMkLst>
            <pc:docMk/>
            <pc:sldMk cId="2744796252" sldId="256"/>
            <ac:spMk id="30" creationId="{C4C9F2B0-1044-46EB-8AEB-C3BFFDE6C2CC}"/>
          </ac:spMkLst>
        </pc:spChg>
        <pc:spChg chg="add del">
          <ac:chgData name="John-Ivar Eriksen" userId="S::jierikse@ntnu.no::b6960282-3f14-4e3d-a95f-4d1097ad135b" providerId="AD" clId="Web-{1E8E66EA-5C3D-304E-BDED-0197A290EE22}" dt="2023-04-28T12:09:28.304" v="13"/>
          <ac:spMkLst>
            <pc:docMk/>
            <pc:sldMk cId="2744796252" sldId="256"/>
            <ac:spMk id="32" creationId="{32B3ACB3-D689-442E-8A40-8680B0FEB8A2}"/>
          </ac:spMkLst>
        </pc:spChg>
        <pc:picChg chg="add del mod ord">
          <ac:chgData name="John-Ivar Eriksen" userId="S::jierikse@ntnu.no::b6960282-3f14-4e3d-a95f-4d1097ad135b" providerId="AD" clId="Web-{1E8E66EA-5C3D-304E-BDED-0197A290EE22}" dt="2023-04-28T12:09:36.742" v="14"/>
          <ac:picMkLst>
            <pc:docMk/>
            <pc:sldMk cId="2744796252" sldId="256"/>
            <ac:picMk id="4" creationId="{13704BE5-131A-51FB-7781-A07AE1103C88}"/>
          </ac:picMkLst>
        </pc:picChg>
        <pc:picChg chg="add del mod">
          <ac:chgData name="John-Ivar Eriksen" userId="S::jierikse@ntnu.no::b6960282-3f14-4e3d-a95f-4d1097ad135b" providerId="AD" clId="Web-{1E8E66EA-5C3D-304E-BDED-0197A290EE22}" dt="2023-04-28T11:40:38.869" v="11"/>
          <ac:picMkLst>
            <pc:docMk/>
            <pc:sldMk cId="2744796252" sldId="256"/>
            <ac:picMk id="5" creationId="{BF7858BD-AA53-8D89-409B-2AF4EF1F164B}"/>
          </ac:picMkLst>
        </pc:picChg>
        <pc:cxnChg chg="add del">
          <ac:chgData name="John-Ivar Eriksen" userId="S::jierikse@ntnu.no::b6960282-3f14-4e3d-a95f-4d1097ad135b" providerId="AD" clId="Web-{1E8E66EA-5C3D-304E-BDED-0197A290EE22}" dt="2023-04-28T11:40:49.353" v="12"/>
          <ac:cxnSpMkLst>
            <pc:docMk/>
            <pc:sldMk cId="2744796252" sldId="256"/>
            <ac:cxnSpMk id="15" creationId="{D6E86CC6-13EA-4A88-86AD-CF27BF52CC95}"/>
          </ac:cxnSpMkLst>
        </pc:cxnChg>
        <pc:cxnChg chg="add del">
          <ac:chgData name="John-Ivar Eriksen" userId="S::jierikse@ntnu.no::b6960282-3f14-4e3d-a95f-4d1097ad135b" providerId="AD" clId="Web-{1E8E66EA-5C3D-304E-BDED-0197A290EE22}" dt="2023-04-28T11:40:49.353" v="12"/>
          <ac:cxnSpMkLst>
            <pc:docMk/>
            <pc:sldMk cId="2744796252" sldId="256"/>
            <ac:cxnSpMk id="17" creationId="{3F80B441-4F7D-4B40-8A13-FED03A1F3A16}"/>
          </ac:cxnSpMkLst>
        </pc:cxnChg>
        <pc:cxnChg chg="add del">
          <ac:chgData name="John-Ivar Eriksen" userId="S::jierikse@ntnu.no::b6960282-3f14-4e3d-a95f-4d1097ad135b" providerId="AD" clId="Web-{1E8E66EA-5C3D-304E-BDED-0197A290EE22}" dt="2023-04-28T11:40:49.353" v="12"/>
          <ac:cxnSpMkLst>
            <pc:docMk/>
            <pc:sldMk cId="2744796252" sldId="256"/>
            <ac:cxnSpMk id="19" creationId="{70C7FD1A-44B1-4E4C-B0C9-A8103DCCDCC2}"/>
          </ac:cxnSpMkLst>
        </pc:cxnChg>
      </pc:sldChg>
      <pc:sldChg chg="modSp mod setBg modClrScheme chgLayout">
        <pc:chgData name="John-Ivar Eriksen" userId="S::jierikse@ntnu.no::b6960282-3f14-4e3d-a95f-4d1097ad135b" providerId="AD" clId="Web-{1E8E66EA-5C3D-304E-BDED-0197A290EE22}" dt="2023-04-28T12:22:53.957" v="144"/>
        <pc:sldMkLst>
          <pc:docMk/>
          <pc:sldMk cId="1998746395" sldId="257"/>
        </pc:sldMkLst>
        <pc:spChg chg="mod ord">
          <ac:chgData name="John-Ivar Eriksen" userId="S::jierikse@ntnu.no::b6960282-3f14-4e3d-a95f-4d1097ad135b" providerId="AD" clId="Web-{1E8E66EA-5C3D-304E-BDED-0197A290EE22}" dt="2023-04-28T12:16:45.920" v="142"/>
          <ac:spMkLst>
            <pc:docMk/>
            <pc:sldMk cId="1998746395" sldId="257"/>
            <ac:spMk id="2" creationId="{C2B8A626-8B09-2DD3-A4F4-005A7E1065FA}"/>
          </ac:spMkLst>
        </pc:spChg>
      </pc:sldChg>
      <pc:sldChg chg="modSp new mod modClrScheme chgLayout">
        <pc:chgData name="John-Ivar Eriksen" userId="S::jierikse@ntnu.no::b6960282-3f14-4e3d-a95f-4d1097ad135b" providerId="AD" clId="Web-{1E8E66EA-5C3D-304E-BDED-0197A290EE22}" dt="2023-04-28T12:16:45.920" v="142"/>
        <pc:sldMkLst>
          <pc:docMk/>
          <pc:sldMk cId="63042762" sldId="258"/>
        </pc:sldMkLst>
        <pc:spChg chg="mod ord">
          <ac:chgData name="John-Ivar Eriksen" userId="S::jierikse@ntnu.no::b6960282-3f14-4e3d-a95f-4d1097ad135b" providerId="AD" clId="Web-{1E8E66EA-5C3D-304E-BDED-0197A290EE22}" dt="2023-04-28T12:16:45.920" v="142"/>
          <ac:spMkLst>
            <pc:docMk/>
            <pc:sldMk cId="63042762" sldId="258"/>
            <ac:spMk id="2" creationId="{6FAA552A-A915-7C8D-213F-79921A829876}"/>
          </ac:spMkLst>
        </pc:spChg>
        <pc:spChg chg="mod ord">
          <ac:chgData name="John-Ivar Eriksen" userId="S::jierikse@ntnu.no::b6960282-3f14-4e3d-a95f-4d1097ad135b" providerId="AD" clId="Web-{1E8E66EA-5C3D-304E-BDED-0197A290EE22}" dt="2023-04-28T12:16:45.920" v="142"/>
          <ac:spMkLst>
            <pc:docMk/>
            <pc:sldMk cId="63042762" sldId="258"/>
            <ac:spMk id="3" creationId="{EB45EF92-5645-1809-BA7F-824E258B066C}"/>
          </ac:spMkLst>
        </pc:spChg>
      </pc:sldChg>
      <pc:sldChg chg="modSp new mod modClrScheme chgLayout">
        <pc:chgData name="John-Ivar Eriksen" userId="S::jierikse@ntnu.no::b6960282-3f14-4e3d-a95f-4d1097ad135b" providerId="AD" clId="Web-{1E8E66EA-5C3D-304E-BDED-0197A290EE22}" dt="2023-04-28T12:16:45.920" v="142"/>
        <pc:sldMkLst>
          <pc:docMk/>
          <pc:sldMk cId="1335859214" sldId="259"/>
        </pc:sldMkLst>
        <pc:spChg chg="mod ord">
          <ac:chgData name="John-Ivar Eriksen" userId="S::jierikse@ntnu.no::b6960282-3f14-4e3d-a95f-4d1097ad135b" providerId="AD" clId="Web-{1E8E66EA-5C3D-304E-BDED-0197A290EE22}" dt="2023-04-28T12:16:45.920" v="142"/>
          <ac:spMkLst>
            <pc:docMk/>
            <pc:sldMk cId="1335859214" sldId="259"/>
            <ac:spMk id="2" creationId="{AF59CA88-79D3-29D3-4934-F722035AC9CC}"/>
          </ac:spMkLst>
        </pc:spChg>
        <pc:spChg chg="mod ord">
          <ac:chgData name="John-Ivar Eriksen" userId="S::jierikse@ntnu.no::b6960282-3f14-4e3d-a95f-4d1097ad135b" providerId="AD" clId="Web-{1E8E66EA-5C3D-304E-BDED-0197A290EE22}" dt="2023-04-28T12:16:45.920" v="142"/>
          <ac:spMkLst>
            <pc:docMk/>
            <pc:sldMk cId="1335859214" sldId="259"/>
            <ac:spMk id="3" creationId="{63F2BB47-ED1F-94F6-D2E9-F52E641D2086}"/>
          </ac:spMkLst>
        </pc:spChg>
      </pc:sldChg>
      <pc:sldChg chg="modSp new mod modClrScheme chgLayout">
        <pc:chgData name="John-Ivar Eriksen" userId="S::jierikse@ntnu.no::b6960282-3f14-4e3d-a95f-4d1097ad135b" providerId="AD" clId="Web-{1E8E66EA-5C3D-304E-BDED-0197A290EE22}" dt="2023-04-28T12:16:45.920" v="142"/>
        <pc:sldMkLst>
          <pc:docMk/>
          <pc:sldMk cId="3327287985" sldId="260"/>
        </pc:sldMkLst>
        <pc:spChg chg="mod ord">
          <ac:chgData name="John-Ivar Eriksen" userId="S::jierikse@ntnu.no::b6960282-3f14-4e3d-a95f-4d1097ad135b" providerId="AD" clId="Web-{1E8E66EA-5C3D-304E-BDED-0197A290EE22}" dt="2023-04-28T12:16:45.920" v="142"/>
          <ac:spMkLst>
            <pc:docMk/>
            <pc:sldMk cId="3327287985" sldId="260"/>
            <ac:spMk id="2" creationId="{2F1A1454-39BE-9FE2-592B-C61D54F89D1D}"/>
          </ac:spMkLst>
        </pc:spChg>
        <pc:spChg chg="mod ord">
          <ac:chgData name="John-Ivar Eriksen" userId="S::jierikse@ntnu.no::b6960282-3f14-4e3d-a95f-4d1097ad135b" providerId="AD" clId="Web-{1E8E66EA-5C3D-304E-BDED-0197A290EE22}" dt="2023-04-28T12:16:45.920" v="142"/>
          <ac:spMkLst>
            <pc:docMk/>
            <pc:sldMk cId="3327287985" sldId="260"/>
            <ac:spMk id="3" creationId="{34DA66F9-22C5-B909-EB1B-18C9F0AE8132}"/>
          </ac:spMkLst>
        </pc:spChg>
      </pc:sldChg>
      <pc:sldChg chg="delSp modSp new mod setBg modClrScheme chgLayout">
        <pc:chgData name="John-Ivar Eriksen" userId="S::jierikse@ntnu.no::b6960282-3f14-4e3d-a95f-4d1097ad135b" providerId="AD" clId="Web-{1E8E66EA-5C3D-304E-BDED-0197A290EE22}" dt="2023-04-28T12:25:57.257" v="156" actId="1076"/>
        <pc:sldMkLst>
          <pc:docMk/>
          <pc:sldMk cId="3467453246" sldId="261"/>
        </pc:sldMkLst>
        <pc:spChg chg="mod ord">
          <ac:chgData name="John-Ivar Eriksen" userId="S::jierikse@ntnu.no::b6960282-3f14-4e3d-a95f-4d1097ad135b" providerId="AD" clId="Web-{1E8E66EA-5C3D-304E-BDED-0197A290EE22}" dt="2023-04-28T12:25:57.257" v="156" actId="1076"/>
          <ac:spMkLst>
            <pc:docMk/>
            <pc:sldMk cId="3467453246" sldId="261"/>
            <ac:spMk id="2" creationId="{816466ED-BB5E-22D9-C761-1471CA1EFAA2}"/>
          </ac:spMkLst>
        </pc:spChg>
        <pc:spChg chg="del mod ord">
          <ac:chgData name="John-Ivar Eriksen" userId="S::jierikse@ntnu.no::b6960282-3f14-4e3d-a95f-4d1097ad135b" providerId="AD" clId="Web-{1E8E66EA-5C3D-304E-BDED-0197A290EE22}" dt="2023-04-28T12:24:56.568" v="148"/>
          <ac:spMkLst>
            <pc:docMk/>
            <pc:sldMk cId="3467453246" sldId="261"/>
            <ac:spMk id="3" creationId="{230E2DA1-1F0D-E457-905E-F6365FAEF7FA}"/>
          </ac:spMkLst>
        </pc:spChg>
      </pc:sldChg>
      <pc:sldChg chg="modSp new mod modClrScheme chgLayout">
        <pc:chgData name="John-Ivar Eriksen" userId="S::jierikse@ntnu.no::b6960282-3f14-4e3d-a95f-4d1097ad135b" providerId="AD" clId="Web-{1E8E66EA-5C3D-304E-BDED-0197A290EE22}" dt="2023-04-28T12:16:45.920" v="142"/>
        <pc:sldMkLst>
          <pc:docMk/>
          <pc:sldMk cId="2508475258" sldId="262"/>
        </pc:sldMkLst>
        <pc:spChg chg="mod ord">
          <ac:chgData name="John-Ivar Eriksen" userId="S::jierikse@ntnu.no::b6960282-3f14-4e3d-a95f-4d1097ad135b" providerId="AD" clId="Web-{1E8E66EA-5C3D-304E-BDED-0197A290EE22}" dt="2023-04-28T12:16:45.920" v="142"/>
          <ac:spMkLst>
            <pc:docMk/>
            <pc:sldMk cId="2508475258" sldId="262"/>
            <ac:spMk id="2" creationId="{254C0FD8-AD52-ED7B-0379-1DD065483C9E}"/>
          </ac:spMkLst>
        </pc:spChg>
        <pc:spChg chg="mod ord">
          <ac:chgData name="John-Ivar Eriksen" userId="S::jierikse@ntnu.no::b6960282-3f14-4e3d-a95f-4d1097ad135b" providerId="AD" clId="Web-{1E8E66EA-5C3D-304E-BDED-0197A290EE22}" dt="2023-04-28T12:16:45.920" v="142"/>
          <ac:spMkLst>
            <pc:docMk/>
            <pc:sldMk cId="2508475258" sldId="262"/>
            <ac:spMk id="3" creationId="{A8FD9397-B9A9-8B42-E732-26C90C9F5E17}"/>
          </ac:spMkLst>
        </pc:spChg>
      </pc:sldChg>
      <pc:sldChg chg="modSp new mod modClrScheme chgLayout">
        <pc:chgData name="John-Ivar Eriksen" userId="S::jierikse@ntnu.no::b6960282-3f14-4e3d-a95f-4d1097ad135b" providerId="AD" clId="Web-{1E8E66EA-5C3D-304E-BDED-0197A290EE22}" dt="2023-04-28T12:16:45.920" v="142"/>
        <pc:sldMkLst>
          <pc:docMk/>
          <pc:sldMk cId="4163573001" sldId="263"/>
        </pc:sldMkLst>
        <pc:spChg chg="mod ord">
          <ac:chgData name="John-Ivar Eriksen" userId="S::jierikse@ntnu.no::b6960282-3f14-4e3d-a95f-4d1097ad135b" providerId="AD" clId="Web-{1E8E66EA-5C3D-304E-BDED-0197A290EE22}" dt="2023-04-28T12:16:45.920" v="142"/>
          <ac:spMkLst>
            <pc:docMk/>
            <pc:sldMk cId="4163573001" sldId="263"/>
            <ac:spMk id="2" creationId="{F2EE4568-C659-2E52-04B2-1D3855C71352}"/>
          </ac:spMkLst>
        </pc:spChg>
        <pc:spChg chg="mod ord">
          <ac:chgData name="John-Ivar Eriksen" userId="S::jierikse@ntnu.no::b6960282-3f14-4e3d-a95f-4d1097ad135b" providerId="AD" clId="Web-{1E8E66EA-5C3D-304E-BDED-0197A290EE22}" dt="2023-04-28T12:16:45.920" v="142"/>
          <ac:spMkLst>
            <pc:docMk/>
            <pc:sldMk cId="4163573001" sldId="263"/>
            <ac:spMk id="3" creationId="{BFFBAC38-2990-B78A-8177-162378654916}"/>
          </ac:spMkLst>
        </pc:spChg>
      </pc:sldChg>
      <pc:sldChg chg="modSp new mod modClrScheme chgLayout">
        <pc:chgData name="John-Ivar Eriksen" userId="S::jierikse@ntnu.no::b6960282-3f14-4e3d-a95f-4d1097ad135b" providerId="AD" clId="Web-{1E8E66EA-5C3D-304E-BDED-0197A290EE22}" dt="2023-04-28T12:16:45.920" v="142"/>
        <pc:sldMkLst>
          <pc:docMk/>
          <pc:sldMk cId="3542148144" sldId="264"/>
        </pc:sldMkLst>
        <pc:spChg chg="mod ord">
          <ac:chgData name="John-Ivar Eriksen" userId="S::jierikse@ntnu.no::b6960282-3f14-4e3d-a95f-4d1097ad135b" providerId="AD" clId="Web-{1E8E66EA-5C3D-304E-BDED-0197A290EE22}" dt="2023-04-28T12:16:45.920" v="142"/>
          <ac:spMkLst>
            <pc:docMk/>
            <pc:sldMk cId="3542148144" sldId="264"/>
            <ac:spMk id="2" creationId="{071E293C-FF50-225E-8AFF-333621399775}"/>
          </ac:spMkLst>
        </pc:spChg>
        <pc:spChg chg="mod ord">
          <ac:chgData name="John-Ivar Eriksen" userId="S::jierikse@ntnu.no::b6960282-3f14-4e3d-a95f-4d1097ad135b" providerId="AD" clId="Web-{1E8E66EA-5C3D-304E-BDED-0197A290EE22}" dt="2023-04-28T12:16:45.920" v="142"/>
          <ac:spMkLst>
            <pc:docMk/>
            <pc:sldMk cId="3542148144" sldId="264"/>
            <ac:spMk id="3" creationId="{6AA782C3-070B-B953-9786-7EB0EB542116}"/>
          </ac:spMkLst>
        </pc:spChg>
      </pc:sldChg>
      <pc:sldChg chg="modSp new mod modClrScheme chgLayout">
        <pc:chgData name="John-Ivar Eriksen" userId="S::jierikse@ntnu.no::b6960282-3f14-4e3d-a95f-4d1097ad135b" providerId="AD" clId="Web-{1E8E66EA-5C3D-304E-BDED-0197A290EE22}" dt="2023-04-28T12:16:45.920" v="142"/>
        <pc:sldMkLst>
          <pc:docMk/>
          <pc:sldMk cId="1773348856" sldId="265"/>
        </pc:sldMkLst>
        <pc:spChg chg="mod ord">
          <ac:chgData name="John-Ivar Eriksen" userId="S::jierikse@ntnu.no::b6960282-3f14-4e3d-a95f-4d1097ad135b" providerId="AD" clId="Web-{1E8E66EA-5C3D-304E-BDED-0197A290EE22}" dt="2023-04-28T12:16:45.920" v="142"/>
          <ac:spMkLst>
            <pc:docMk/>
            <pc:sldMk cId="1773348856" sldId="265"/>
            <ac:spMk id="2" creationId="{851F55F7-59D7-5783-6F65-8D566A6B5968}"/>
          </ac:spMkLst>
        </pc:spChg>
        <pc:spChg chg="mod ord">
          <ac:chgData name="John-Ivar Eriksen" userId="S::jierikse@ntnu.no::b6960282-3f14-4e3d-a95f-4d1097ad135b" providerId="AD" clId="Web-{1E8E66EA-5C3D-304E-BDED-0197A290EE22}" dt="2023-04-28T12:16:45.920" v="142"/>
          <ac:spMkLst>
            <pc:docMk/>
            <pc:sldMk cId="1773348856" sldId="265"/>
            <ac:spMk id="3" creationId="{66474368-2BC9-9144-640B-E96E0E088F92}"/>
          </ac:spMkLst>
        </pc:spChg>
      </pc:sldChg>
      <pc:sldChg chg="addSp delSp modSp new mod setBg modClrScheme addAnim delAnim chgLayout">
        <pc:chgData name="John-Ivar Eriksen" userId="S::jierikse@ntnu.no::b6960282-3f14-4e3d-a95f-4d1097ad135b" providerId="AD" clId="Web-{1E8E66EA-5C3D-304E-BDED-0197A290EE22}" dt="2023-04-28T12:50:51.232" v="184"/>
        <pc:sldMkLst>
          <pc:docMk/>
          <pc:sldMk cId="2022044959" sldId="266"/>
        </pc:sldMkLst>
        <pc:spChg chg="mod ord">
          <ac:chgData name="John-Ivar Eriksen" userId="S::jierikse@ntnu.no::b6960282-3f14-4e3d-a95f-4d1097ad135b" providerId="AD" clId="Web-{1E8E66EA-5C3D-304E-BDED-0197A290EE22}" dt="2023-04-28T12:50:51.232" v="184"/>
          <ac:spMkLst>
            <pc:docMk/>
            <pc:sldMk cId="2022044959" sldId="266"/>
            <ac:spMk id="2" creationId="{29E43E90-F771-4E23-DD8F-776019FBADDB}"/>
          </ac:spMkLst>
        </pc:spChg>
        <pc:spChg chg="add del mod ord">
          <ac:chgData name="John-Ivar Eriksen" userId="S::jierikse@ntnu.no::b6960282-3f14-4e3d-a95f-4d1097ad135b" providerId="AD" clId="Web-{1E8E66EA-5C3D-304E-BDED-0197A290EE22}" dt="2023-04-28T12:50:51.232" v="184"/>
          <ac:spMkLst>
            <pc:docMk/>
            <pc:sldMk cId="2022044959" sldId="266"/>
            <ac:spMk id="3" creationId="{CF8B8314-6E79-0973-D6D8-5560B44B932D}"/>
          </ac:spMkLst>
        </pc:spChg>
        <pc:spChg chg="add del">
          <ac:chgData name="John-Ivar Eriksen" userId="S::jierikse@ntnu.no::b6960282-3f14-4e3d-a95f-4d1097ad135b" providerId="AD" clId="Web-{1E8E66EA-5C3D-304E-BDED-0197A290EE22}" dt="2023-04-28T12:37:10.235" v="180"/>
          <ac:spMkLst>
            <pc:docMk/>
            <pc:sldMk cId="2022044959" sldId="266"/>
            <ac:spMk id="9" creationId="{C1DD1A8A-57D5-4A81-AD04-532B043C5611}"/>
          </ac:spMkLst>
        </pc:spChg>
        <pc:spChg chg="add del">
          <ac:chgData name="John-Ivar Eriksen" userId="S::jierikse@ntnu.no::b6960282-3f14-4e3d-a95f-4d1097ad135b" providerId="AD" clId="Web-{1E8E66EA-5C3D-304E-BDED-0197A290EE22}" dt="2023-04-28T12:37:10.235" v="180"/>
          <ac:spMkLst>
            <pc:docMk/>
            <pc:sldMk cId="2022044959" sldId="266"/>
            <ac:spMk id="11" creationId="{007891EC-4501-44ED-A8C8-B11B6DB767AB}"/>
          </ac:spMkLst>
        </pc:spChg>
        <pc:spChg chg="add">
          <ac:chgData name="John-Ivar Eriksen" userId="S::jierikse@ntnu.no::b6960282-3f14-4e3d-a95f-4d1097ad135b" providerId="AD" clId="Web-{1E8E66EA-5C3D-304E-BDED-0197A290EE22}" dt="2023-04-28T12:50:51.232" v="184"/>
          <ac:spMkLst>
            <pc:docMk/>
            <pc:sldMk cId="2022044959" sldId="266"/>
            <ac:spMk id="12" creationId="{AA3C4BBB-74A1-4831-90A7-709289EFE409}"/>
          </ac:spMkLst>
        </pc:spChg>
        <pc:spChg chg="add del">
          <ac:chgData name="John-Ivar Eriksen" userId="S::jierikse@ntnu.no::b6960282-3f14-4e3d-a95f-4d1097ad135b" providerId="AD" clId="Web-{1E8E66EA-5C3D-304E-BDED-0197A290EE22}" dt="2023-04-28T12:29:03.588" v="168"/>
          <ac:spMkLst>
            <pc:docMk/>
            <pc:sldMk cId="2022044959" sldId="266"/>
            <ac:spMk id="16" creationId="{06DA9DF9-31F7-4056-B42E-878CC92417B8}"/>
          </ac:spMkLst>
        </pc:spChg>
        <pc:spChg chg="add del">
          <ac:chgData name="John-Ivar Eriksen" userId="S::jierikse@ntnu.no::b6960282-3f14-4e3d-a95f-4d1097ad135b" providerId="AD" clId="Web-{1E8E66EA-5C3D-304E-BDED-0197A290EE22}" dt="2023-04-28T12:37:00.345" v="172"/>
          <ac:spMkLst>
            <pc:docMk/>
            <pc:sldMk cId="2022044959" sldId="266"/>
            <ac:spMk id="18" creationId="{F49775AF-8896-43EE-92C6-83497D6DC56F}"/>
          </ac:spMkLst>
        </pc:spChg>
        <pc:spChg chg="add del">
          <ac:chgData name="John-Ivar Eriksen" userId="S::jierikse@ntnu.no::b6960282-3f14-4e3d-a95f-4d1097ad135b" providerId="AD" clId="Web-{1E8E66EA-5C3D-304E-BDED-0197A290EE22}" dt="2023-04-28T12:37:00.345" v="172"/>
          <ac:spMkLst>
            <pc:docMk/>
            <pc:sldMk cId="2022044959" sldId="266"/>
            <ac:spMk id="19" creationId="{9B7AD9F6-8CE7-4299-8FC6-328F4DCD3FF9}"/>
          </ac:spMkLst>
        </pc:spChg>
        <pc:picChg chg="add del mod">
          <ac:chgData name="John-Ivar Eriksen" userId="S::jierikse@ntnu.no::b6960282-3f14-4e3d-a95f-4d1097ad135b" providerId="AD" clId="Web-{1E8E66EA-5C3D-304E-BDED-0197A290EE22}" dt="2023-04-28T12:37:09.189" v="179"/>
          <ac:picMkLst>
            <pc:docMk/>
            <pc:sldMk cId="2022044959" sldId="266"/>
            <ac:picMk id="4" creationId="{C9309FBF-D2F1-0DE3-2C5C-83BC012B7576}"/>
          </ac:picMkLst>
        </pc:picChg>
        <pc:picChg chg="add del">
          <ac:chgData name="John-Ivar Eriksen" userId="S::jierikse@ntnu.no::b6960282-3f14-4e3d-a95f-4d1097ad135b" providerId="AD" clId="Web-{1E8E66EA-5C3D-304E-BDED-0197A290EE22}" dt="2023-04-28T12:37:10.235" v="180"/>
          <ac:picMkLst>
            <pc:docMk/>
            <pc:sldMk cId="2022044959" sldId="266"/>
            <ac:picMk id="5" creationId="{B28B6D1C-E43F-F769-1493-D6ED68263754}"/>
          </ac:picMkLst>
        </pc:picChg>
        <pc:picChg chg="add mod">
          <ac:chgData name="John-Ivar Eriksen" userId="S::jierikse@ntnu.no::b6960282-3f14-4e3d-a95f-4d1097ad135b" providerId="AD" clId="Web-{1E8E66EA-5C3D-304E-BDED-0197A290EE22}" dt="2023-04-28T12:50:51.232" v="184"/>
          <ac:picMkLst>
            <pc:docMk/>
            <pc:sldMk cId="2022044959" sldId="266"/>
            <ac:picMk id="7" creationId="{2F85922A-F24C-E9FF-F7A1-3B34D5739B56}"/>
          </ac:picMkLst>
        </pc:picChg>
      </pc:sldChg>
      <pc:sldChg chg="mod setBg">
        <pc:chgData name="John-Ivar Eriksen" userId="S::jierikse@ntnu.no::b6960282-3f14-4e3d-a95f-4d1097ad135b" providerId="AD" clId="Web-{1E8E66EA-5C3D-304E-BDED-0197A290EE22}" dt="2023-04-28T12:23:04.816" v="145"/>
        <pc:sldMkLst>
          <pc:docMk/>
          <pc:sldMk cId="1421298414" sldId="267"/>
        </pc:sldMkLst>
      </pc:sldChg>
      <pc:sldChg chg="modSp">
        <pc:chgData name="John-Ivar Eriksen" userId="S::jierikse@ntnu.no::b6960282-3f14-4e3d-a95f-4d1097ad135b" providerId="AD" clId="Web-{1E8E66EA-5C3D-304E-BDED-0197A290EE22}" dt="2023-04-28T13:01:08.507" v="194" actId="20577"/>
        <pc:sldMkLst>
          <pc:docMk/>
          <pc:sldMk cId="2183881827" sldId="268"/>
        </pc:sldMkLst>
        <pc:spChg chg="mod">
          <ac:chgData name="John-Ivar Eriksen" userId="S::jierikse@ntnu.no::b6960282-3f14-4e3d-a95f-4d1097ad135b" providerId="AD" clId="Web-{1E8E66EA-5C3D-304E-BDED-0197A290EE22}" dt="2023-04-28T13:01:08.507" v="194" actId="20577"/>
          <ac:spMkLst>
            <pc:docMk/>
            <pc:sldMk cId="2183881827" sldId="268"/>
            <ac:spMk id="2" creationId="{6FAA552A-A915-7C8D-213F-79921A829876}"/>
          </ac:spMkLst>
        </pc:spChg>
      </pc:sldChg>
      <pc:sldMasterChg chg="del delSldLayout">
        <pc:chgData name="John-Ivar Eriksen" userId="S::jierikse@ntnu.no::b6960282-3f14-4e3d-a95f-4d1097ad135b" providerId="AD" clId="Web-{1E8E66EA-5C3D-304E-BDED-0197A290EE22}" dt="2023-04-28T11:22:43.277" v="0"/>
        <pc:sldMasterMkLst>
          <pc:docMk/>
          <pc:sldMasterMk cId="3821310443" sldId="2147483672"/>
        </pc:sldMasterMkLst>
        <pc:sldLayoutChg chg="del">
          <pc:chgData name="John-Ivar Eriksen" userId="S::jierikse@ntnu.no::b6960282-3f14-4e3d-a95f-4d1097ad135b" providerId="AD" clId="Web-{1E8E66EA-5C3D-304E-BDED-0197A290EE22}" dt="2023-04-28T11:22:43.277" v="0"/>
          <pc:sldLayoutMkLst>
            <pc:docMk/>
            <pc:sldMasterMk cId="3821310443" sldId="2147483672"/>
            <pc:sldLayoutMk cId="2886703509" sldId="2147483673"/>
          </pc:sldLayoutMkLst>
        </pc:sldLayoutChg>
        <pc:sldLayoutChg chg="del">
          <pc:chgData name="John-Ivar Eriksen" userId="S::jierikse@ntnu.no::b6960282-3f14-4e3d-a95f-4d1097ad135b" providerId="AD" clId="Web-{1E8E66EA-5C3D-304E-BDED-0197A290EE22}" dt="2023-04-28T11:22:43.277" v="0"/>
          <pc:sldLayoutMkLst>
            <pc:docMk/>
            <pc:sldMasterMk cId="3821310443" sldId="2147483672"/>
            <pc:sldLayoutMk cId="686633319" sldId="2147483674"/>
          </pc:sldLayoutMkLst>
        </pc:sldLayoutChg>
        <pc:sldLayoutChg chg="del">
          <pc:chgData name="John-Ivar Eriksen" userId="S::jierikse@ntnu.no::b6960282-3f14-4e3d-a95f-4d1097ad135b" providerId="AD" clId="Web-{1E8E66EA-5C3D-304E-BDED-0197A290EE22}" dt="2023-04-28T11:22:43.277" v="0"/>
          <pc:sldLayoutMkLst>
            <pc:docMk/>
            <pc:sldMasterMk cId="3821310443" sldId="2147483672"/>
            <pc:sldLayoutMk cId="2241318850" sldId="2147483675"/>
          </pc:sldLayoutMkLst>
        </pc:sldLayoutChg>
        <pc:sldLayoutChg chg="del">
          <pc:chgData name="John-Ivar Eriksen" userId="S::jierikse@ntnu.no::b6960282-3f14-4e3d-a95f-4d1097ad135b" providerId="AD" clId="Web-{1E8E66EA-5C3D-304E-BDED-0197A290EE22}" dt="2023-04-28T11:22:43.277" v="0"/>
          <pc:sldLayoutMkLst>
            <pc:docMk/>
            <pc:sldMasterMk cId="3821310443" sldId="2147483672"/>
            <pc:sldLayoutMk cId="3734935092" sldId="2147483676"/>
          </pc:sldLayoutMkLst>
        </pc:sldLayoutChg>
        <pc:sldLayoutChg chg="del">
          <pc:chgData name="John-Ivar Eriksen" userId="S::jierikse@ntnu.no::b6960282-3f14-4e3d-a95f-4d1097ad135b" providerId="AD" clId="Web-{1E8E66EA-5C3D-304E-BDED-0197A290EE22}" dt="2023-04-28T11:22:43.277" v="0"/>
          <pc:sldLayoutMkLst>
            <pc:docMk/>
            <pc:sldMasterMk cId="3821310443" sldId="2147483672"/>
            <pc:sldLayoutMk cId="3474090776" sldId="2147483677"/>
          </pc:sldLayoutMkLst>
        </pc:sldLayoutChg>
        <pc:sldLayoutChg chg="del">
          <pc:chgData name="John-Ivar Eriksen" userId="S::jierikse@ntnu.no::b6960282-3f14-4e3d-a95f-4d1097ad135b" providerId="AD" clId="Web-{1E8E66EA-5C3D-304E-BDED-0197A290EE22}" dt="2023-04-28T11:22:43.277" v="0"/>
          <pc:sldLayoutMkLst>
            <pc:docMk/>
            <pc:sldMasterMk cId="3821310443" sldId="2147483672"/>
            <pc:sldLayoutMk cId="971598105" sldId="2147483678"/>
          </pc:sldLayoutMkLst>
        </pc:sldLayoutChg>
        <pc:sldLayoutChg chg="del">
          <pc:chgData name="John-Ivar Eriksen" userId="S::jierikse@ntnu.no::b6960282-3f14-4e3d-a95f-4d1097ad135b" providerId="AD" clId="Web-{1E8E66EA-5C3D-304E-BDED-0197A290EE22}" dt="2023-04-28T11:22:43.277" v="0"/>
          <pc:sldLayoutMkLst>
            <pc:docMk/>
            <pc:sldMasterMk cId="3821310443" sldId="2147483672"/>
            <pc:sldLayoutMk cId="73871210" sldId="2147483679"/>
          </pc:sldLayoutMkLst>
        </pc:sldLayoutChg>
        <pc:sldLayoutChg chg="del">
          <pc:chgData name="John-Ivar Eriksen" userId="S::jierikse@ntnu.no::b6960282-3f14-4e3d-a95f-4d1097ad135b" providerId="AD" clId="Web-{1E8E66EA-5C3D-304E-BDED-0197A290EE22}" dt="2023-04-28T11:22:43.277" v="0"/>
          <pc:sldLayoutMkLst>
            <pc:docMk/>
            <pc:sldMasterMk cId="3821310443" sldId="2147483672"/>
            <pc:sldLayoutMk cId="1314979415" sldId="2147483680"/>
          </pc:sldLayoutMkLst>
        </pc:sldLayoutChg>
        <pc:sldLayoutChg chg="del">
          <pc:chgData name="John-Ivar Eriksen" userId="S::jierikse@ntnu.no::b6960282-3f14-4e3d-a95f-4d1097ad135b" providerId="AD" clId="Web-{1E8E66EA-5C3D-304E-BDED-0197A290EE22}" dt="2023-04-28T11:22:43.277" v="0"/>
          <pc:sldLayoutMkLst>
            <pc:docMk/>
            <pc:sldMasterMk cId="3821310443" sldId="2147483672"/>
            <pc:sldLayoutMk cId="227146139" sldId="2147483681"/>
          </pc:sldLayoutMkLst>
        </pc:sldLayoutChg>
        <pc:sldLayoutChg chg="del">
          <pc:chgData name="John-Ivar Eriksen" userId="S::jierikse@ntnu.no::b6960282-3f14-4e3d-a95f-4d1097ad135b" providerId="AD" clId="Web-{1E8E66EA-5C3D-304E-BDED-0197A290EE22}" dt="2023-04-28T11:22:43.277" v="0"/>
          <pc:sldLayoutMkLst>
            <pc:docMk/>
            <pc:sldMasterMk cId="3821310443" sldId="2147483672"/>
            <pc:sldLayoutMk cId="3691828479" sldId="2147483682"/>
          </pc:sldLayoutMkLst>
        </pc:sldLayoutChg>
        <pc:sldLayoutChg chg="del">
          <pc:chgData name="John-Ivar Eriksen" userId="S::jierikse@ntnu.no::b6960282-3f14-4e3d-a95f-4d1097ad135b" providerId="AD" clId="Web-{1E8E66EA-5C3D-304E-BDED-0197A290EE22}" dt="2023-04-28T11:22:43.277" v="0"/>
          <pc:sldLayoutMkLst>
            <pc:docMk/>
            <pc:sldMasterMk cId="3821310443" sldId="2147483672"/>
            <pc:sldLayoutMk cId="3162865597" sldId="2147483683"/>
          </pc:sldLayoutMkLst>
        </pc:sldLayoutChg>
      </pc:sldMasterChg>
      <pc:sldMasterChg chg="add del addSldLayout delSldLayout modSldLayout">
        <pc:chgData name="John-Ivar Eriksen" userId="S::jierikse@ntnu.no::b6960282-3f14-4e3d-a95f-4d1097ad135b" providerId="AD" clId="Web-{1E8E66EA-5C3D-304E-BDED-0197A290EE22}" dt="2023-04-28T11:23:18.778" v="3"/>
        <pc:sldMasterMkLst>
          <pc:docMk/>
          <pc:sldMasterMk cId="2817667786" sldId="2147483684"/>
        </pc:sldMasterMkLst>
        <pc:sldLayoutChg chg="add del mod replId">
          <pc:chgData name="John-Ivar Eriksen" userId="S::jierikse@ntnu.no::b6960282-3f14-4e3d-a95f-4d1097ad135b" providerId="AD" clId="Web-{1E8E66EA-5C3D-304E-BDED-0197A290EE22}" dt="2023-04-28T11:23:18.778" v="3"/>
          <pc:sldLayoutMkLst>
            <pc:docMk/>
            <pc:sldMasterMk cId="2817667786" sldId="2147483684"/>
            <pc:sldLayoutMk cId="531199540" sldId="2147483685"/>
          </pc:sldLayoutMkLst>
        </pc:sldLayoutChg>
        <pc:sldLayoutChg chg="add del mod replId">
          <pc:chgData name="John-Ivar Eriksen" userId="S::jierikse@ntnu.no::b6960282-3f14-4e3d-a95f-4d1097ad135b" providerId="AD" clId="Web-{1E8E66EA-5C3D-304E-BDED-0197A290EE22}" dt="2023-04-28T11:23:18.778" v="3"/>
          <pc:sldLayoutMkLst>
            <pc:docMk/>
            <pc:sldMasterMk cId="2817667786" sldId="2147483684"/>
            <pc:sldLayoutMk cId="1137892296" sldId="2147483686"/>
          </pc:sldLayoutMkLst>
        </pc:sldLayoutChg>
        <pc:sldLayoutChg chg="add del mod replId">
          <pc:chgData name="John-Ivar Eriksen" userId="S::jierikse@ntnu.no::b6960282-3f14-4e3d-a95f-4d1097ad135b" providerId="AD" clId="Web-{1E8E66EA-5C3D-304E-BDED-0197A290EE22}" dt="2023-04-28T11:23:18.778" v="3"/>
          <pc:sldLayoutMkLst>
            <pc:docMk/>
            <pc:sldMasterMk cId="2817667786" sldId="2147483684"/>
            <pc:sldLayoutMk cId="1480772504" sldId="2147483687"/>
          </pc:sldLayoutMkLst>
        </pc:sldLayoutChg>
        <pc:sldLayoutChg chg="add del mod replId">
          <pc:chgData name="John-Ivar Eriksen" userId="S::jierikse@ntnu.no::b6960282-3f14-4e3d-a95f-4d1097ad135b" providerId="AD" clId="Web-{1E8E66EA-5C3D-304E-BDED-0197A290EE22}" dt="2023-04-28T11:23:18.778" v="3"/>
          <pc:sldLayoutMkLst>
            <pc:docMk/>
            <pc:sldMasterMk cId="2817667786" sldId="2147483684"/>
            <pc:sldLayoutMk cId="1001061015" sldId="2147483688"/>
          </pc:sldLayoutMkLst>
        </pc:sldLayoutChg>
        <pc:sldLayoutChg chg="add del mod replId">
          <pc:chgData name="John-Ivar Eriksen" userId="S::jierikse@ntnu.no::b6960282-3f14-4e3d-a95f-4d1097ad135b" providerId="AD" clId="Web-{1E8E66EA-5C3D-304E-BDED-0197A290EE22}" dt="2023-04-28T11:23:18.778" v="3"/>
          <pc:sldLayoutMkLst>
            <pc:docMk/>
            <pc:sldMasterMk cId="2817667786" sldId="2147483684"/>
            <pc:sldLayoutMk cId="1285357206" sldId="2147483689"/>
          </pc:sldLayoutMkLst>
        </pc:sldLayoutChg>
        <pc:sldLayoutChg chg="add del mod replId">
          <pc:chgData name="John-Ivar Eriksen" userId="S::jierikse@ntnu.no::b6960282-3f14-4e3d-a95f-4d1097ad135b" providerId="AD" clId="Web-{1E8E66EA-5C3D-304E-BDED-0197A290EE22}" dt="2023-04-28T11:23:18.778" v="3"/>
          <pc:sldLayoutMkLst>
            <pc:docMk/>
            <pc:sldMasterMk cId="2817667786" sldId="2147483684"/>
            <pc:sldLayoutMk cId="966007410" sldId="2147483690"/>
          </pc:sldLayoutMkLst>
        </pc:sldLayoutChg>
        <pc:sldLayoutChg chg="add del mod replId">
          <pc:chgData name="John-Ivar Eriksen" userId="S::jierikse@ntnu.no::b6960282-3f14-4e3d-a95f-4d1097ad135b" providerId="AD" clId="Web-{1E8E66EA-5C3D-304E-BDED-0197A290EE22}" dt="2023-04-28T11:23:18.778" v="3"/>
          <pc:sldLayoutMkLst>
            <pc:docMk/>
            <pc:sldMasterMk cId="2817667786" sldId="2147483684"/>
            <pc:sldLayoutMk cId="1387750038" sldId="2147483691"/>
          </pc:sldLayoutMkLst>
        </pc:sldLayoutChg>
        <pc:sldLayoutChg chg="add del mod replId">
          <pc:chgData name="John-Ivar Eriksen" userId="S::jierikse@ntnu.no::b6960282-3f14-4e3d-a95f-4d1097ad135b" providerId="AD" clId="Web-{1E8E66EA-5C3D-304E-BDED-0197A290EE22}" dt="2023-04-28T11:23:18.778" v="3"/>
          <pc:sldLayoutMkLst>
            <pc:docMk/>
            <pc:sldMasterMk cId="2817667786" sldId="2147483684"/>
            <pc:sldLayoutMk cId="268200297" sldId="2147483692"/>
          </pc:sldLayoutMkLst>
        </pc:sldLayoutChg>
        <pc:sldLayoutChg chg="add del mod replId">
          <pc:chgData name="John-Ivar Eriksen" userId="S::jierikse@ntnu.no::b6960282-3f14-4e3d-a95f-4d1097ad135b" providerId="AD" clId="Web-{1E8E66EA-5C3D-304E-BDED-0197A290EE22}" dt="2023-04-28T11:23:18.778" v="3"/>
          <pc:sldLayoutMkLst>
            <pc:docMk/>
            <pc:sldMasterMk cId="2817667786" sldId="2147483684"/>
            <pc:sldLayoutMk cId="2856932521" sldId="2147483693"/>
          </pc:sldLayoutMkLst>
        </pc:sldLayoutChg>
        <pc:sldLayoutChg chg="add del mod replId">
          <pc:chgData name="John-Ivar Eriksen" userId="S::jierikse@ntnu.no::b6960282-3f14-4e3d-a95f-4d1097ad135b" providerId="AD" clId="Web-{1E8E66EA-5C3D-304E-BDED-0197A290EE22}" dt="2023-04-28T11:23:18.778" v="3"/>
          <pc:sldLayoutMkLst>
            <pc:docMk/>
            <pc:sldMasterMk cId="2817667786" sldId="2147483684"/>
            <pc:sldLayoutMk cId="1155940647" sldId="2147483694"/>
          </pc:sldLayoutMkLst>
        </pc:sldLayoutChg>
        <pc:sldLayoutChg chg="add del mod replId">
          <pc:chgData name="John-Ivar Eriksen" userId="S::jierikse@ntnu.no::b6960282-3f14-4e3d-a95f-4d1097ad135b" providerId="AD" clId="Web-{1E8E66EA-5C3D-304E-BDED-0197A290EE22}" dt="2023-04-28T11:23:18.778" v="3"/>
          <pc:sldLayoutMkLst>
            <pc:docMk/>
            <pc:sldMasterMk cId="2817667786" sldId="2147483684"/>
            <pc:sldLayoutMk cId="834969013" sldId="2147483695"/>
          </pc:sldLayoutMkLst>
        </pc:sldLayoutChg>
      </pc:sldMasterChg>
      <pc:sldMasterChg chg="add del replId addSldLayout delSldLayout">
        <pc:chgData name="John-Ivar Eriksen" userId="S::jierikse@ntnu.no::b6960282-3f14-4e3d-a95f-4d1097ad135b" providerId="AD" clId="Web-{1E8E66EA-5C3D-304E-BDED-0197A290EE22}" dt="2023-04-28T11:40:49.353" v="12"/>
        <pc:sldMasterMkLst>
          <pc:docMk/>
          <pc:sldMasterMk cId="1458233122" sldId="2147483696"/>
        </pc:sldMasterMkLst>
        <pc:sldLayoutChg chg="add del">
          <pc:chgData name="John-Ivar Eriksen" userId="S::jierikse@ntnu.no::b6960282-3f14-4e3d-a95f-4d1097ad135b" providerId="AD" clId="Web-{1E8E66EA-5C3D-304E-BDED-0197A290EE22}" dt="2023-04-28T11:40:49.353" v="12"/>
          <pc:sldLayoutMkLst>
            <pc:docMk/>
            <pc:sldMasterMk cId="1458233122" sldId="2147483696"/>
            <pc:sldLayoutMk cId="611773767" sldId="2147483697"/>
          </pc:sldLayoutMkLst>
        </pc:sldLayoutChg>
        <pc:sldLayoutChg chg="add del replId">
          <pc:chgData name="John-Ivar Eriksen" userId="S::jierikse@ntnu.no::b6960282-3f14-4e3d-a95f-4d1097ad135b" providerId="AD" clId="Web-{1E8E66EA-5C3D-304E-BDED-0197A290EE22}" dt="2023-04-28T11:40:49.353" v="12"/>
          <pc:sldLayoutMkLst>
            <pc:docMk/>
            <pc:sldMasterMk cId="1458233122" sldId="2147483696"/>
            <pc:sldLayoutMk cId="138661758" sldId="2147483698"/>
          </pc:sldLayoutMkLst>
        </pc:sldLayoutChg>
        <pc:sldLayoutChg chg="add del replId">
          <pc:chgData name="John-Ivar Eriksen" userId="S::jierikse@ntnu.no::b6960282-3f14-4e3d-a95f-4d1097ad135b" providerId="AD" clId="Web-{1E8E66EA-5C3D-304E-BDED-0197A290EE22}" dt="2023-04-28T11:40:49.353" v="12"/>
          <pc:sldLayoutMkLst>
            <pc:docMk/>
            <pc:sldMasterMk cId="1458233122" sldId="2147483696"/>
            <pc:sldLayoutMk cId="156079085" sldId="2147483699"/>
          </pc:sldLayoutMkLst>
        </pc:sldLayoutChg>
        <pc:sldLayoutChg chg="add del replId">
          <pc:chgData name="John-Ivar Eriksen" userId="S::jierikse@ntnu.no::b6960282-3f14-4e3d-a95f-4d1097ad135b" providerId="AD" clId="Web-{1E8E66EA-5C3D-304E-BDED-0197A290EE22}" dt="2023-04-28T11:40:49.353" v="12"/>
          <pc:sldLayoutMkLst>
            <pc:docMk/>
            <pc:sldMasterMk cId="1458233122" sldId="2147483696"/>
            <pc:sldLayoutMk cId="1415056568" sldId="2147483700"/>
          </pc:sldLayoutMkLst>
        </pc:sldLayoutChg>
        <pc:sldLayoutChg chg="add del replId">
          <pc:chgData name="John-Ivar Eriksen" userId="S::jierikse@ntnu.no::b6960282-3f14-4e3d-a95f-4d1097ad135b" providerId="AD" clId="Web-{1E8E66EA-5C3D-304E-BDED-0197A290EE22}" dt="2023-04-28T11:40:49.353" v="12"/>
          <pc:sldLayoutMkLst>
            <pc:docMk/>
            <pc:sldMasterMk cId="1458233122" sldId="2147483696"/>
            <pc:sldLayoutMk cId="3686134873" sldId="2147483701"/>
          </pc:sldLayoutMkLst>
        </pc:sldLayoutChg>
        <pc:sldLayoutChg chg="add del replId">
          <pc:chgData name="John-Ivar Eriksen" userId="S::jierikse@ntnu.no::b6960282-3f14-4e3d-a95f-4d1097ad135b" providerId="AD" clId="Web-{1E8E66EA-5C3D-304E-BDED-0197A290EE22}" dt="2023-04-28T11:40:49.353" v="12"/>
          <pc:sldLayoutMkLst>
            <pc:docMk/>
            <pc:sldMasterMk cId="1458233122" sldId="2147483696"/>
            <pc:sldLayoutMk cId="286126581" sldId="2147483702"/>
          </pc:sldLayoutMkLst>
        </pc:sldLayoutChg>
        <pc:sldLayoutChg chg="add del replId">
          <pc:chgData name="John-Ivar Eriksen" userId="S::jierikse@ntnu.no::b6960282-3f14-4e3d-a95f-4d1097ad135b" providerId="AD" clId="Web-{1E8E66EA-5C3D-304E-BDED-0197A290EE22}" dt="2023-04-28T11:40:49.353" v="12"/>
          <pc:sldLayoutMkLst>
            <pc:docMk/>
            <pc:sldMasterMk cId="1458233122" sldId="2147483696"/>
            <pc:sldLayoutMk cId="4017460350" sldId="2147483703"/>
          </pc:sldLayoutMkLst>
        </pc:sldLayoutChg>
        <pc:sldLayoutChg chg="add del replId">
          <pc:chgData name="John-Ivar Eriksen" userId="S::jierikse@ntnu.no::b6960282-3f14-4e3d-a95f-4d1097ad135b" providerId="AD" clId="Web-{1E8E66EA-5C3D-304E-BDED-0197A290EE22}" dt="2023-04-28T11:40:49.353" v="12"/>
          <pc:sldLayoutMkLst>
            <pc:docMk/>
            <pc:sldMasterMk cId="1458233122" sldId="2147483696"/>
            <pc:sldLayoutMk cId="3567698612" sldId="2147483704"/>
          </pc:sldLayoutMkLst>
        </pc:sldLayoutChg>
        <pc:sldLayoutChg chg="add del replId">
          <pc:chgData name="John-Ivar Eriksen" userId="S::jierikse@ntnu.no::b6960282-3f14-4e3d-a95f-4d1097ad135b" providerId="AD" clId="Web-{1E8E66EA-5C3D-304E-BDED-0197A290EE22}" dt="2023-04-28T11:40:49.353" v="12"/>
          <pc:sldLayoutMkLst>
            <pc:docMk/>
            <pc:sldMasterMk cId="1458233122" sldId="2147483696"/>
            <pc:sldLayoutMk cId="4255622939" sldId="2147483705"/>
          </pc:sldLayoutMkLst>
        </pc:sldLayoutChg>
        <pc:sldLayoutChg chg="add del replId">
          <pc:chgData name="John-Ivar Eriksen" userId="S::jierikse@ntnu.no::b6960282-3f14-4e3d-a95f-4d1097ad135b" providerId="AD" clId="Web-{1E8E66EA-5C3D-304E-BDED-0197A290EE22}" dt="2023-04-28T11:40:49.353" v="12"/>
          <pc:sldLayoutMkLst>
            <pc:docMk/>
            <pc:sldMasterMk cId="1458233122" sldId="2147483696"/>
            <pc:sldLayoutMk cId="3430344392" sldId="2147483706"/>
          </pc:sldLayoutMkLst>
        </pc:sldLayoutChg>
        <pc:sldLayoutChg chg="add del replId">
          <pc:chgData name="John-Ivar Eriksen" userId="S::jierikse@ntnu.no::b6960282-3f14-4e3d-a95f-4d1097ad135b" providerId="AD" clId="Web-{1E8E66EA-5C3D-304E-BDED-0197A290EE22}" dt="2023-04-28T11:40:49.353" v="12"/>
          <pc:sldLayoutMkLst>
            <pc:docMk/>
            <pc:sldMasterMk cId="1458233122" sldId="2147483696"/>
            <pc:sldLayoutMk cId="3948012715" sldId="2147483707"/>
          </pc:sldLayoutMkLst>
        </pc:sldLayoutChg>
      </pc:sldMasterChg>
      <pc:sldMasterChg chg="add del addSldLayout delSldLayout">
        <pc:chgData name="John-Ivar Eriksen" userId="S::jierikse@ntnu.no::b6960282-3f14-4e3d-a95f-4d1097ad135b" providerId="AD" clId="Web-{1E8E66EA-5C3D-304E-BDED-0197A290EE22}" dt="2023-04-28T12:09:28.304" v="13"/>
        <pc:sldMasterMkLst>
          <pc:docMk/>
          <pc:sldMasterMk cId="1104790471" sldId="2147483708"/>
        </pc:sldMasterMkLst>
        <pc:sldLayoutChg chg="add del">
          <pc:chgData name="John-Ivar Eriksen" userId="S::jierikse@ntnu.no::b6960282-3f14-4e3d-a95f-4d1097ad135b" providerId="AD" clId="Web-{1E8E66EA-5C3D-304E-BDED-0197A290EE22}" dt="2023-04-28T12:09:28.304" v="13"/>
          <pc:sldLayoutMkLst>
            <pc:docMk/>
            <pc:sldMasterMk cId="1104790471" sldId="2147483708"/>
            <pc:sldLayoutMk cId="4253522815" sldId="2147483709"/>
          </pc:sldLayoutMkLst>
        </pc:sldLayoutChg>
        <pc:sldLayoutChg chg="add del">
          <pc:chgData name="John-Ivar Eriksen" userId="S::jierikse@ntnu.no::b6960282-3f14-4e3d-a95f-4d1097ad135b" providerId="AD" clId="Web-{1E8E66EA-5C3D-304E-BDED-0197A290EE22}" dt="2023-04-28T12:09:28.304" v="13"/>
          <pc:sldLayoutMkLst>
            <pc:docMk/>
            <pc:sldMasterMk cId="1104790471" sldId="2147483708"/>
            <pc:sldLayoutMk cId="2008234634" sldId="2147483710"/>
          </pc:sldLayoutMkLst>
        </pc:sldLayoutChg>
        <pc:sldLayoutChg chg="add del">
          <pc:chgData name="John-Ivar Eriksen" userId="S::jierikse@ntnu.no::b6960282-3f14-4e3d-a95f-4d1097ad135b" providerId="AD" clId="Web-{1E8E66EA-5C3D-304E-BDED-0197A290EE22}" dt="2023-04-28T12:09:28.304" v="13"/>
          <pc:sldLayoutMkLst>
            <pc:docMk/>
            <pc:sldMasterMk cId="1104790471" sldId="2147483708"/>
            <pc:sldLayoutMk cId="1329117558" sldId="2147483711"/>
          </pc:sldLayoutMkLst>
        </pc:sldLayoutChg>
        <pc:sldLayoutChg chg="add del">
          <pc:chgData name="John-Ivar Eriksen" userId="S::jierikse@ntnu.no::b6960282-3f14-4e3d-a95f-4d1097ad135b" providerId="AD" clId="Web-{1E8E66EA-5C3D-304E-BDED-0197A290EE22}" dt="2023-04-28T12:09:28.304" v="13"/>
          <pc:sldLayoutMkLst>
            <pc:docMk/>
            <pc:sldMasterMk cId="1104790471" sldId="2147483708"/>
            <pc:sldLayoutMk cId="1272169164" sldId="2147483712"/>
          </pc:sldLayoutMkLst>
        </pc:sldLayoutChg>
        <pc:sldLayoutChg chg="add del">
          <pc:chgData name="John-Ivar Eriksen" userId="S::jierikse@ntnu.no::b6960282-3f14-4e3d-a95f-4d1097ad135b" providerId="AD" clId="Web-{1E8E66EA-5C3D-304E-BDED-0197A290EE22}" dt="2023-04-28T12:09:28.304" v="13"/>
          <pc:sldLayoutMkLst>
            <pc:docMk/>
            <pc:sldMasterMk cId="1104790471" sldId="2147483708"/>
            <pc:sldLayoutMk cId="1281786863" sldId="2147483713"/>
          </pc:sldLayoutMkLst>
        </pc:sldLayoutChg>
        <pc:sldLayoutChg chg="add del">
          <pc:chgData name="John-Ivar Eriksen" userId="S::jierikse@ntnu.no::b6960282-3f14-4e3d-a95f-4d1097ad135b" providerId="AD" clId="Web-{1E8E66EA-5C3D-304E-BDED-0197A290EE22}" dt="2023-04-28T12:09:28.304" v="13"/>
          <pc:sldLayoutMkLst>
            <pc:docMk/>
            <pc:sldMasterMk cId="1104790471" sldId="2147483708"/>
            <pc:sldLayoutMk cId="4253353219" sldId="2147483714"/>
          </pc:sldLayoutMkLst>
        </pc:sldLayoutChg>
        <pc:sldLayoutChg chg="add del">
          <pc:chgData name="John-Ivar Eriksen" userId="S::jierikse@ntnu.no::b6960282-3f14-4e3d-a95f-4d1097ad135b" providerId="AD" clId="Web-{1E8E66EA-5C3D-304E-BDED-0197A290EE22}" dt="2023-04-28T12:09:28.304" v="13"/>
          <pc:sldLayoutMkLst>
            <pc:docMk/>
            <pc:sldMasterMk cId="1104790471" sldId="2147483708"/>
            <pc:sldLayoutMk cId="2706036587" sldId="2147483715"/>
          </pc:sldLayoutMkLst>
        </pc:sldLayoutChg>
        <pc:sldLayoutChg chg="add del">
          <pc:chgData name="John-Ivar Eriksen" userId="S::jierikse@ntnu.no::b6960282-3f14-4e3d-a95f-4d1097ad135b" providerId="AD" clId="Web-{1E8E66EA-5C3D-304E-BDED-0197A290EE22}" dt="2023-04-28T12:09:28.304" v="13"/>
          <pc:sldLayoutMkLst>
            <pc:docMk/>
            <pc:sldMasterMk cId="1104790471" sldId="2147483708"/>
            <pc:sldLayoutMk cId="4007500114" sldId="2147483716"/>
          </pc:sldLayoutMkLst>
        </pc:sldLayoutChg>
        <pc:sldLayoutChg chg="add del">
          <pc:chgData name="John-Ivar Eriksen" userId="S::jierikse@ntnu.no::b6960282-3f14-4e3d-a95f-4d1097ad135b" providerId="AD" clId="Web-{1E8E66EA-5C3D-304E-BDED-0197A290EE22}" dt="2023-04-28T12:09:28.304" v="13"/>
          <pc:sldLayoutMkLst>
            <pc:docMk/>
            <pc:sldMasterMk cId="1104790471" sldId="2147483708"/>
            <pc:sldLayoutMk cId="4016680741" sldId="2147483717"/>
          </pc:sldLayoutMkLst>
        </pc:sldLayoutChg>
        <pc:sldLayoutChg chg="add del">
          <pc:chgData name="John-Ivar Eriksen" userId="S::jierikse@ntnu.no::b6960282-3f14-4e3d-a95f-4d1097ad135b" providerId="AD" clId="Web-{1E8E66EA-5C3D-304E-BDED-0197A290EE22}" dt="2023-04-28T12:09:28.304" v="13"/>
          <pc:sldLayoutMkLst>
            <pc:docMk/>
            <pc:sldMasterMk cId="1104790471" sldId="2147483708"/>
            <pc:sldLayoutMk cId="3978265036" sldId="2147483718"/>
          </pc:sldLayoutMkLst>
        </pc:sldLayoutChg>
        <pc:sldLayoutChg chg="add del">
          <pc:chgData name="John-Ivar Eriksen" userId="S::jierikse@ntnu.no::b6960282-3f14-4e3d-a95f-4d1097ad135b" providerId="AD" clId="Web-{1E8E66EA-5C3D-304E-BDED-0197A290EE22}" dt="2023-04-28T12:09:28.304" v="13"/>
          <pc:sldLayoutMkLst>
            <pc:docMk/>
            <pc:sldMasterMk cId="1104790471" sldId="2147483708"/>
            <pc:sldLayoutMk cId="3336777911" sldId="2147483719"/>
          </pc:sldLayoutMkLst>
        </pc:sldLayoutChg>
      </pc:sldMasterChg>
      <pc:sldMasterChg chg="add del addSldLayout delSldLayout modSldLayout">
        <pc:chgData name="John-Ivar Eriksen" userId="S::jierikse@ntnu.no::b6960282-3f14-4e3d-a95f-4d1097ad135b" providerId="AD" clId="Web-{1E8E66EA-5C3D-304E-BDED-0197A290EE22}" dt="2023-04-28T12:16:45.920" v="142"/>
        <pc:sldMasterMkLst>
          <pc:docMk/>
          <pc:sldMasterMk cId="4179233342" sldId="2147483720"/>
        </pc:sldMasterMkLst>
        <pc:sldLayoutChg chg="add del mod replId">
          <pc:chgData name="John-Ivar Eriksen" userId="S::jierikse@ntnu.no::b6960282-3f14-4e3d-a95f-4d1097ad135b" providerId="AD" clId="Web-{1E8E66EA-5C3D-304E-BDED-0197A290EE22}" dt="2023-04-28T12:16:45.920" v="142"/>
          <pc:sldLayoutMkLst>
            <pc:docMk/>
            <pc:sldMasterMk cId="4179233342" sldId="2147483720"/>
            <pc:sldLayoutMk cId="448177772" sldId="2147483721"/>
          </pc:sldLayoutMkLst>
        </pc:sldLayoutChg>
        <pc:sldLayoutChg chg="add del mod replId">
          <pc:chgData name="John-Ivar Eriksen" userId="S::jierikse@ntnu.no::b6960282-3f14-4e3d-a95f-4d1097ad135b" providerId="AD" clId="Web-{1E8E66EA-5C3D-304E-BDED-0197A290EE22}" dt="2023-04-28T12:16:45.920" v="142"/>
          <pc:sldLayoutMkLst>
            <pc:docMk/>
            <pc:sldMasterMk cId="4179233342" sldId="2147483720"/>
            <pc:sldLayoutMk cId="1263447983" sldId="2147483722"/>
          </pc:sldLayoutMkLst>
        </pc:sldLayoutChg>
        <pc:sldLayoutChg chg="add del mod replId">
          <pc:chgData name="John-Ivar Eriksen" userId="S::jierikse@ntnu.no::b6960282-3f14-4e3d-a95f-4d1097ad135b" providerId="AD" clId="Web-{1E8E66EA-5C3D-304E-BDED-0197A290EE22}" dt="2023-04-28T12:16:45.920" v="142"/>
          <pc:sldLayoutMkLst>
            <pc:docMk/>
            <pc:sldMasterMk cId="4179233342" sldId="2147483720"/>
            <pc:sldLayoutMk cId="2921587667" sldId="2147483723"/>
          </pc:sldLayoutMkLst>
        </pc:sldLayoutChg>
        <pc:sldLayoutChg chg="add del mod replId">
          <pc:chgData name="John-Ivar Eriksen" userId="S::jierikse@ntnu.no::b6960282-3f14-4e3d-a95f-4d1097ad135b" providerId="AD" clId="Web-{1E8E66EA-5C3D-304E-BDED-0197A290EE22}" dt="2023-04-28T12:16:45.920" v="142"/>
          <pc:sldLayoutMkLst>
            <pc:docMk/>
            <pc:sldMasterMk cId="4179233342" sldId="2147483720"/>
            <pc:sldLayoutMk cId="2334827869" sldId="2147483724"/>
          </pc:sldLayoutMkLst>
        </pc:sldLayoutChg>
        <pc:sldLayoutChg chg="add del mod replId">
          <pc:chgData name="John-Ivar Eriksen" userId="S::jierikse@ntnu.no::b6960282-3f14-4e3d-a95f-4d1097ad135b" providerId="AD" clId="Web-{1E8E66EA-5C3D-304E-BDED-0197A290EE22}" dt="2023-04-28T12:16:45.920" v="142"/>
          <pc:sldLayoutMkLst>
            <pc:docMk/>
            <pc:sldMasterMk cId="4179233342" sldId="2147483720"/>
            <pc:sldLayoutMk cId="2131680970" sldId="2147483725"/>
          </pc:sldLayoutMkLst>
        </pc:sldLayoutChg>
        <pc:sldLayoutChg chg="add del mod replId">
          <pc:chgData name="John-Ivar Eriksen" userId="S::jierikse@ntnu.no::b6960282-3f14-4e3d-a95f-4d1097ad135b" providerId="AD" clId="Web-{1E8E66EA-5C3D-304E-BDED-0197A290EE22}" dt="2023-04-28T12:16:45.920" v="142"/>
          <pc:sldLayoutMkLst>
            <pc:docMk/>
            <pc:sldMasterMk cId="4179233342" sldId="2147483720"/>
            <pc:sldLayoutMk cId="3726816145" sldId="2147483726"/>
          </pc:sldLayoutMkLst>
        </pc:sldLayoutChg>
        <pc:sldLayoutChg chg="add del mod replId">
          <pc:chgData name="John-Ivar Eriksen" userId="S::jierikse@ntnu.no::b6960282-3f14-4e3d-a95f-4d1097ad135b" providerId="AD" clId="Web-{1E8E66EA-5C3D-304E-BDED-0197A290EE22}" dt="2023-04-28T12:16:45.920" v="142"/>
          <pc:sldLayoutMkLst>
            <pc:docMk/>
            <pc:sldMasterMk cId="4179233342" sldId="2147483720"/>
            <pc:sldLayoutMk cId="869585018" sldId="2147483727"/>
          </pc:sldLayoutMkLst>
        </pc:sldLayoutChg>
        <pc:sldLayoutChg chg="add del mod replId">
          <pc:chgData name="John-Ivar Eriksen" userId="S::jierikse@ntnu.no::b6960282-3f14-4e3d-a95f-4d1097ad135b" providerId="AD" clId="Web-{1E8E66EA-5C3D-304E-BDED-0197A290EE22}" dt="2023-04-28T12:16:45.920" v="142"/>
          <pc:sldLayoutMkLst>
            <pc:docMk/>
            <pc:sldMasterMk cId="4179233342" sldId="2147483720"/>
            <pc:sldLayoutMk cId="2483856200" sldId="2147483728"/>
          </pc:sldLayoutMkLst>
        </pc:sldLayoutChg>
        <pc:sldLayoutChg chg="add del mod replId">
          <pc:chgData name="John-Ivar Eriksen" userId="S::jierikse@ntnu.no::b6960282-3f14-4e3d-a95f-4d1097ad135b" providerId="AD" clId="Web-{1E8E66EA-5C3D-304E-BDED-0197A290EE22}" dt="2023-04-28T12:16:45.920" v="142"/>
          <pc:sldLayoutMkLst>
            <pc:docMk/>
            <pc:sldMasterMk cId="4179233342" sldId="2147483720"/>
            <pc:sldLayoutMk cId="4109450012" sldId="2147483729"/>
          </pc:sldLayoutMkLst>
        </pc:sldLayoutChg>
        <pc:sldLayoutChg chg="add del mod replId">
          <pc:chgData name="John-Ivar Eriksen" userId="S::jierikse@ntnu.no::b6960282-3f14-4e3d-a95f-4d1097ad135b" providerId="AD" clId="Web-{1E8E66EA-5C3D-304E-BDED-0197A290EE22}" dt="2023-04-28T12:16:45.920" v="142"/>
          <pc:sldLayoutMkLst>
            <pc:docMk/>
            <pc:sldMasterMk cId="4179233342" sldId="2147483720"/>
            <pc:sldLayoutMk cId="1984843436" sldId="2147483730"/>
          </pc:sldLayoutMkLst>
        </pc:sldLayoutChg>
        <pc:sldLayoutChg chg="add del mod replId">
          <pc:chgData name="John-Ivar Eriksen" userId="S::jierikse@ntnu.no::b6960282-3f14-4e3d-a95f-4d1097ad135b" providerId="AD" clId="Web-{1E8E66EA-5C3D-304E-BDED-0197A290EE22}" dt="2023-04-28T12:16:45.920" v="142"/>
          <pc:sldLayoutMkLst>
            <pc:docMk/>
            <pc:sldMasterMk cId="4179233342" sldId="2147483720"/>
            <pc:sldLayoutMk cId="1727406878" sldId="2147483731"/>
          </pc:sldLayoutMkLst>
        </pc:sldLayoutChg>
      </pc:sldMasterChg>
      <pc:sldMasterChg chg="add del addSldLayout delSldLayout modSldLayout">
        <pc:chgData name="John-Ivar Eriksen" userId="S::jierikse@ntnu.no::b6960282-3f14-4e3d-a95f-4d1097ad135b" providerId="AD" clId="Web-{1E8E66EA-5C3D-304E-BDED-0197A290EE22}" dt="2023-04-28T12:16:45.920" v="142"/>
        <pc:sldMasterMkLst>
          <pc:docMk/>
          <pc:sldMasterMk cId="1814033354" sldId="2147483732"/>
        </pc:sldMasterMkLst>
        <pc:sldLayoutChg chg="add del mod replId">
          <pc:chgData name="John-Ivar Eriksen" userId="S::jierikse@ntnu.no::b6960282-3f14-4e3d-a95f-4d1097ad135b" providerId="AD" clId="Web-{1E8E66EA-5C3D-304E-BDED-0197A290EE22}" dt="2023-04-28T12:16:45.920" v="142"/>
          <pc:sldLayoutMkLst>
            <pc:docMk/>
            <pc:sldMasterMk cId="1814033354" sldId="2147483732"/>
            <pc:sldLayoutMk cId="3464923506" sldId="2147483733"/>
          </pc:sldLayoutMkLst>
        </pc:sldLayoutChg>
        <pc:sldLayoutChg chg="add del mod replId">
          <pc:chgData name="John-Ivar Eriksen" userId="S::jierikse@ntnu.no::b6960282-3f14-4e3d-a95f-4d1097ad135b" providerId="AD" clId="Web-{1E8E66EA-5C3D-304E-BDED-0197A290EE22}" dt="2023-04-28T12:16:45.920" v="142"/>
          <pc:sldLayoutMkLst>
            <pc:docMk/>
            <pc:sldMasterMk cId="1814033354" sldId="2147483732"/>
            <pc:sldLayoutMk cId="2020660557" sldId="2147483734"/>
          </pc:sldLayoutMkLst>
        </pc:sldLayoutChg>
        <pc:sldLayoutChg chg="add del mod replId">
          <pc:chgData name="John-Ivar Eriksen" userId="S::jierikse@ntnu.no::b6960282-3f14-4e3d-a95f-4d1097ad135b" providerId="AD" clId="Web-{1E8E66EA-5C3D-304E-BDED-0197A290EE22}" dt="2023-04-28T12:16:45.920" v="142"/>
          <pc:sldLayoutMkLst>
            <pc:docMk/>
            <pc:sldMasterMk cId="1814033354" sldId="2147483732"/>
            <pc:sldLayoutMk cId="412085146" sldId="2147483735"/>
          </pc:sldLayoutMkLst>
        </pc:sldLayoutChg>
        <pc:sldLayoutChg chg="add del mod replId">
          <pc:chgData name="John-Ivar Eriksen" userId="S::jierikse@ntnu.no::b6960282-3f14-4e3d-a95f-4d1097ad135b" providerId="AD" clId="Web-{1E8E66EA-5C3D-304E-BDED-0197A290EE22}" dt="2023-04-28T12:16:45.920" v="142"/>
          <pc:sldLayoutMkLst>
            <pc:docMk/>
            <pc:sldMasterMk cId="1814033354" sldId="2147483732"/>
            <pc:sldLayoutMk cId="258769266" sldId="2147483736"/>
          </pc:sldLayoutMkLst>
        </pc:sldLayoutChg>
        <pc:sldLayoutChg chg="add del mod replId">
          <pc:chgData name="John-Ivar Eriksen" userId="S::jierikse@ntnu.no::b6960282-3f14-4e3d-a95f-4d1097ad135b" providerId="AD" clId="Web-{1E8E66EA-5C3D-304E-BDED-0197A290EE22}" dt="2023-04-28T12:16:45.920" v="142"/>
          <pc:sldLayoutMkLst>
            <pc:docMk/>
            <pc:sldMasterMk cId="1814033354" sldId="2147483732"/>
            <pc:sldLayoutMk cId="362231237" sldId="2147483737"/>
          </pc:sldLayoutMkLst>
        </pc:sldLayoutChg>
        <pc:sldLayoutChg chg="add del mod replId">
          <pc:chgData name="John-Ivar Eriksen" userId="S::jierikse@ntnu.no::b6960282-3f14-4e3d-a95f-4d1097ad135b" providerId="AD" clId="Web-{1E8E66EA-5C3D-304E-BDED-0197A290EE22}" dt="2023-04-28T12:16:45.920" v="142"/>
          <pc:sldLayoutMkLst>
            <pc:docMk/>
            <pc:sldMasterMk cId="1814033354" sldId="2147483732"/>
            <pc:sldLayoutMk cId="351667782" sldId="2147483738"/>
          </pc:sldLayoutMkLst>
        </pc:sldLayoutChg>
        <pc:sldLayoutChg chg="add del mod replId">
          <pc:chgData name="John-Ivar Eriksen" userId="S::jierikse@ntnu.no::b6960282-3f14-4e3d-a95f-4d1097ad135b" providerId="AD" clId="Web-{1E8E66EA-5C3D-304E-BDED-0197A290EE22}" dt="2023-04-28T12:16:45.920" v="142"/>
          <pc:sldLayoutMkLst>
            <pc:docMk/>
            <pc:sldMasterMk cId="1814033354" sldId="2147483732"/>
            <pc:sldLayoutMk cId="3244046524" sldId="2147483739"/>
          </pc:sldLayoutMkLst>
        </pc:sldLayoutChg>
        <pc:sldLayoutChg chg="add del mod replId">
          <pc:chgData name="John-Ivar Eriksen" userId="S::jierikse@ntnu.no::b6960282-3f14-4e3d-a95f-4d1097ad135b" providerId="AD" clId="Web-{1E8E66EA-5C3D-304E-BDED-0197A290EE22}" dt="2023-04-28T12:16:45.920" v="142"/>
          <pc:sldLayoutMkLst>
            <pc:docMk/>
            <pc:sldMasterMk cId="1814033354" sldId="2147483732"/>
            <pc:sldLayoutMk cId="2298274336" sldId="2147483740"/>
          </pc:sldLayoutMkLst>
        </pc:sldLayoutChg>
        <pc:sldLayoutChg chg="add del mod replId">
          <pc:chgData name="John-Ivar Eriksen" userId="S::jierikse@ntnu.no::b6960282-3f14-4e3d-a95f-4d1097ad135b" providerId="AD" clId="Web-{1E8E66EA-5C3D-304E-BDED-0197A290EE22}" dt="2023-04-28T12:16:45.920" v="142"/>
          <pc:sldLayoutMkLst>
            <pc:docMk/>
            <pc:sldMasterMk cId="1814033354" sldId="2147483732"/>
            <pc:sldLayoutMk cId="2093094314" sldId="2147483741"/>
          </pc:sldLayoutMkLst>
        </pc:sldLayoutChg>
        <pc:sldLayoutChg chg="add del mod replId">
          <pc:chgData name="John-Ivar Eriksen" userId="S::jierikse@ntnu.no::b6960282-3f14-4e3d-a95f-4d1097ad135b" providerId="AD" clId="Web-{1E8E66EA-5C3D-304E-BDED-0197A290EE22}" dt="2023-04-28T12:16:45.920" v="142"/>
          <pc:sldLayoutMkLst>
            <pc:docMk/>
            <pc:sldMasterMk cId="1814033354" sldId="2147483732"/>
            <pc:sldLayoutMk cId="1846687775" sldId="2147483742"/>
          </pc:sldLayoutMkLst>
        </pc:sldLayoutChg>
        <pc:sldLayoutChg chg="add del mod replId">
          <pc:chgData name="John-Ivar Eriksen" userId="S::jierikse@ntnu.no::b6960282-3f14-4e3d-a95f-4d1097ad135b" providerId="AD" clId="Web-{1E8E66EA-5C3D-304E-BDED-0197A290EE22}" dt="2023-04-28T12:16:45.920" v="142"/>
          <pc:sldLayoutMkLst>
            <pc:docMk/>
            <pc:sldMasterMk cId="1814033354" sldId="2147483732"/>
            <pc:sldLayoutMk cId="703743607" sldId="2147483743"/>
          </pc:sldLayoutMkLst>
        </pc:sldLayoutChg>
        <pc:sldLayoutChg chg="add del mod replId">
          <pc:chgData name="John-Ivar Eriksen" userId="S::jierikse@ntnu.no::b6960282-3f14-4e3d-a95f-4d1097ad135b" providerId="AD" clId="Web-{1E8E66EA-5C3D-304E-BDED-0197A290EE22}" dt="2023-04-28T12:16:45.920" v="142"/>
          <pc:sldLayoutMkLst>
            <pc:docMk/>
            <pc:sldMasterMk cId="1814033354" sldId="2147483732"/>
            <pc:sldLayoutMk cId="3918440457" sldId="2147483744"/>
          </pc:sldLayoutMkLst>
        </pc:sldLayoutChg>
        <pc:sldLayoutChg chg="add del mod replId">
          <pc:chgData name="John-Ivar Eriksen" userId="S::jierikse@ntnu.no::b6960282-3f14-4e3d-a95f-4d1097ad135b" providerId="AD" clId="Web-{1E8E66EA-5C3D-304E-BDED-0197A290EE22}" dt="2023-04-28T12:16:45.920" v="142"/>
          <pc:sldLayoutMkLst>
            <pc:docMk/>
            <pc:sldMasterMk cId="1814033354" sldId="2147483732"/>
            <pc:sldLayoutMk cId="79749197" sldId="2147483745"/>
          </pc:sldLayoutMkLst>
        </pc:sldLayoutChg>
        <pc:sldLayoutChg chg="add del mod replId">
          <pc:chgData name="John-Ivar Eriksen" userId="S::jierikse@ntnu.no::b6960282-3f14-4e3d-a95f-4d1097ad135b" providerId="AD" clId="Web-{1E8E66EA-5C3D-304E-BDED-0197A290EE22}" dt="2023-04-28T12:16:45.920" v="142"/>
          <pc:sldLayoutMkLst>
            <pc:docMk/>
            <pc:sldMasterMk cId="1814033354" sldId="2147483732"/>
            <pc:sldLayoutMk cId="1628283070" sldId="2147483746"/>
          </pc:sldLayoutMkLst>
        </pc:sldLayoutChg>
        <pc:sldLayoutChg chg="add del mod replId">
          <pc:chgData name="John-Ivar Eriksen" userId="S::jierikse@ntnu.no::b6960282-3f14-4e3d-a95f-4d1097ad135b" providerId="AD" clId="Web-{1E8E66EA-5C3D-304E-BDED-0197A290EE22}" dt="2023-04-28T12:16:45.920" v="142"/>
          <pc:sldLayoutMkLst>
            <pc:docMk/>
            <pc:sldMasterMk cId="1814033354" sldId="2147483732"/>
            <pc:sldLayoutMk cId="2818113320" sldId="2147483747"/>
          </pc:sldLayoutMkLst>
        </pc:sldLayoutChg>
        <pc:sldLayoutChg chg="add del mod replId">
          <pc:chgData name="John-Ivar Eriksen" userId="S::jierikse@ntnu.no::b6960282-3f14-4e3d-a95f-4d1097ad135b" providerId="AD" clId="Web-{1E8E66EA-5C3D-304E-BDED-0197A290EE22}" dt="2023-04-28T12:16:45.920" v="142"/>
          <pc:sldLayoutMkLst>
            <pc:docMk/>
            <pc:sldMasterMk cId="1814033354" sldId="2147483732"/>
            <pc:sldLayoutMk cId="3772328994" sldId="2147483748"/>
          </pc:sldLayoutMkLst>
        </pc:sldLayoutChg>
      </pc:sldMasterChg>
    </pc:docChg>
  </pc:docChgLst>
  <pc:docChgLst>
    <pc:chgData name="Håkon Rene Billingstad" userId="b366e6cf-03f6-4a83-8a3f-8050544a0b4c" providerId="ADAL" clId="{19DAD213-9517-4581-9AC3-7648E5B08632}"/>
    <pc:docChg chg="custSel addSld modSld sldOrd">
      <pc:chgData name="Håkon Rene Billingstad" userId="b366e6cf-03f6-4a83-8a3f-8050544a0b4c" providerId="ADAL" clId="{19DAD213-9517-4581-9AC3-7648E5B08632}" dt="2023-05-01T15:52:38.100" v="853" actId="20577"/>
      <pc:docMkLst>
        <pc:docMk/>
      </pc:docMkLst>
      <pc:sldChg chg="modSp add mod">
        <pc:chgData name="Håkon Rene Billingstad" userId="b366e6cf-03f6-4a83-8a3f-8050544a0b4c" providerId="ADAL" clId="{19DAD213-9517-4581-9AC3-7648E5B08632}" dt="2023-05-01T15:29:58.615" v="123" actId="20577"/>
        <pc:sldMkLst>
          <pc:docMk/>
          <pc:sldMk cId="1394740465" sldId="277"/>
        </pc:sldMkLst>
        <pc:spChg chg="mod">
          <ac:chgData name="Håkon Rene Billingstad" userId="b366e6cf-03f6-4a83-8a3f-8050544a0b4c" providerId="ADAL" clId="{19DAD213-9517-4581-9AC3-7648E5B08632}" dt="2023-05-01T15:28:51.491" v="10" actId="20577"/>
          <ac:spMkLst>
            <pc:docMk/>
            <pc:sldMk cId="1394740465" sldId="277"/>
            <ac:spMk id="2" creationId="{6FAA552A-A915-7C8D-213F-79921A829876}"/>
          </ac:spMkLst>
        </pc:spChg>
        <pc:spChg chg="mod">
          <ac:chgData name="Håkon Rene Billingstad" userId="b366e6cf-03f6-4a83-8a3f-8050544a0b4c" providerId="ADAL" clId="{19DAD213-9517-4581-9AC3-7648E5B08632}" dt="2023-05-01T15:29:58.615" v="123" actId="20577"/>
          <ac:spMkLst>
            <pc:docMk/>
            <pc:sldMk cId="1394740465" sldId="277"/>
            <ac:spMk id="3" creationId="{EB45EF92-5645-1809-BA7F-824E258B066C}"/>
          </ac:spMkLst>
        </pc:spChg>
      </pc:sldChg>
      <pc:sldChg chg="modSp add mod ord">
        <pc:chgData name="Håkon Rene Billingstad" userId="b366e6cf-03f6-4a83-8a3f-8050544a0b4c" providerId="ADAL" clId="{19DAD213-9517-4581-9AC3-7648E5B08632}" dt="2023-05-01T15:51:07.338" v="824" actId="20577"/>
        <pc:sldMkLst>
          <pc:docMk/>
          <pc:sldMk cId="3001630129" sldId="278"/>
        </pc:sldMkLst>
        <pc:spChg chg="mod">
          <ac:chgData name="Håkon Rene Billingstad" userId="b366e6cf-03f6-4a83-8a3f-8050544a0b4c" providerId="ADAL" clId="{19DAD213-9517-4581-9AC3-7648E5B08632}" dt="2023-05-01T15:49:06.089" v="762" actId="20577"/>
          <ac:spMkLst>
            <pc:docMk/>
            <pc:sldMk cId="3001630129" sldId="278"/>
            <ac:spMk id="2" creationId="{6FAA552A-A915-7C8D-213F-79921A829876}"/>
          </ac:spMkLst>
        </pc:spChg>
        <pc:spChg chg="mod">
          <ac:chgData name="Håkon Rene Billingstad" userId="b366e6cf-03f6-4a83-8a3f-8050544a0b4c" providerId="ADAL" clId="{19DAD213-9517-4581-9AC3-7648E5B08632}" dt="2023-05-01T15:51:07.338" v="824" actId="20577"/>
          <ac:spMkLst>
            <pc:docMk/>
            <pc:sldMk cId="3001630129" sldId="278"/>
            <ac:spMk id="3" creationId="{EB45EF92-5645-1809-BA7F-824E258B066C}"/>
          </ac:spMkLst>
        </pc:spChg>
      </pc:sldChg>
      <pc:sldChg chg="modSp add mod ord">
        <pc:chgData name="Håkon Rene Billingstad" userId="b366e6cf-03f6-4a83-8a3f-8050544a0b4c" providerId="ADAL" clId="{19DAD213-9517-4581-9AC3-7648E5B08632}" dt="2023-05-01T15:52:38.100" v="853" actId="20577"/>
        <pc:sldMkLst>
          <pc:docMk/>
          <pc:sldMk cId="2375688316" sldId="279"/>
        </pc:sldMkLst>
        <pc:spChg chg="mod">
          <ac:chgData name="Håkon Rene Billingstad" userId="b366e6cf-03f6-4a83-8a3f-8050544a0b4c" providerId="ADAL" clId="{19DAD213-9517-4581-9AC3-7648E5B08632}" dt="2023-05-01T15:44:37.864" v="700" actId="313"/>
          <ac:spMkLst>
            <pc:docMk/>
            <pc:sldMk cId="2375688316" sldId="279"/>
            <ac:spMk id="2" creationId="{6FAA552A-A915-7C8D-213F-79921A829876}"/>
          </ac:spMkLst>
        </pc:spChg>
        <pc:spChg chg="mod">
          <ac:chgData name="Håkon Rene Billingstad" userId="b366e6cf-03f6-4a83-8a3f-8050544a0b4c" providerId="ADAL" clId="{19DAD213-9517-4581-9AC3-7648E5B08632}" dt="2023-05-01T15:52:38.100" v="853" actId="20577"/>
          <ac:spMkLst>
            <pc:docMk/>
            <pc:sldMk cId="2375688316" sldId="279"/>
            <ac:spMk id="3" creationId="{EB45EF92-5645-1809-BA7F-824E258B066C}"/>
          </ac:spMkLst>
        </pc:spChg>
      </pc:sldChg>
    </pc:docChg>
  </pc:docChgLst>
  <pc:docChgLst>
    <pc:chgData name="John-Ivar Eriksen" userId="S::jierikse@ntnu.no::b6960282-3f14-4e3d-a95f-4d1097ad135b" providerId="AD" clId="Web-{245862E8-56EF-FFA9-67F9-CFFAE608A1FF}"/>
    <pc:docChg chg="modSld">
      <pc:chgData name="John-Ivar Eriksen" userId="S::jierikse@ntnu.no::b6960282-3f14-4e3d-a95f-4d1097ad135b" providerId="AD" clId="Web-{245862E8-56EF-FFA9-67F9-CFFAE608A1FF}" dt="2023-05-02T08:15:10.210" v="85"/>
      <pc:docMkLst>
        <pc:docMk/>
      </pc:docMkLst>
      <pc:sldChg chg="modNotes">
        <pc:chgData name="John-Ivar Eriksen" userId="S::jierikse@ntnu.no::b6960282-3f14-4e3d-a95f-4d1097ad135b" providerId="AD" clId="Web-{245862E8-56EF-FFA9-67F9-CFFAE608A1FF}" dt="2023-05-02T08:14:20.116" v="84"/>
        <pc:sldMkLst>
          <pc:docMk/>
          <pc:sldMk cId="837281181" sldId="272"/>
        </pc:sldMkLst>
      </pc:sldChg>
      <pc:sldChg chg="modNotes">
        <pc:chgData name="John-Ivar Eriksen" userId="S::jierikse@ntnu.no::b6960282-3f14-4e3d-a95f-4d1097ad135b" providerId="AD" clId="Web-{245862E8-56EF-FFA9-67F9-CFFAE608A1FF}" dt="2023-05-02T08:15:10.210" v="85"/>
        <pc:sldMkLst>
          <pc:docMk/>
          <pc:sldMk cId="513580524" sldId="273"/>
        </pc:sldMkLst>
      </pc:sldChg>
      <pc:sldChg chg="modNotes">
        <pc:chgData name="John-Ivar Eriksen" userId="S::jierikse@ntnu.no::b6960282-3f14-4e3d-a95f-4d1097ad135b" providerId="AD" clId="Web-{245862E8-56EF-FFA9-67F9-CFFAE608A1FF}" dt="2023-05-02T08:11:27.708" v="79"/>
        <pc:sldMkLst>
          <pc:docMk/>
          <pc:sldMk cId="1908773284" sldId="276"/>
        </pc:sldMkLst>
      </pc:sldChg>
    </pc:docChg>
  </pc:docChgLst>
  <pc:docChgLst>
    <pc:chgData name="Birthe Emilie Christiansen" userId="a1d758b2-bad4-45ee-9adc-a8caf8c9af69" providerId="ADAL" clId="{6D152100-C473-4ED5-9829-7F29AAC04E4D}"/>
    <pc:docChg chg="undo custSel addSld delSld modSld sldOrd">
      <pc:chgData name="Birthe Emilie Christiansen" userId="a1d758b2-bad4-45ee-9adc-a8caf8c9af69" providerId="ADAL" clId="{6D152100-C473-4ED5-9829-7F29AAC04E4D}" dt="2023-05-02T11:01:19.075" v="442" actId="20577"/>
      <pc:docMkLst>
        <pc:docMk/>
      </pc:docMkLst>
      <pc:sldChg chg="addSp delSp modSp mod">
        <pc:chgData name="Birthe Emilie Christiansen" userId="a1d758b2-bad4-45ee-9adc-a8caf8c9af69" providerId="ADAL" clId="{6D152100-C473-4ED5-9829-7F29AAC04E4D}" dt="2023-04-28T12:18:15.250" v="49" actId="1076"/>
        <pc:sldMkLst>
          <pc:docMk/>
          <pc:sldMk cId="2744796252" sldId="256"/>
        </pc:sldMkLst>
        <pc:spChg chg="del mod">
          <ac:chgData name="Birthe Emilie Christiansen" userId="a1d758b2-bad4-45ee-9adc-a8caf8c9af69" providerId="ADAL" clId="{6D152100-C473-4ED5-9829-7F29AAC04E4D}" dt="2023-04-28T12:15:09.728" v="6" actId="478"/>
          <ac:spMkLst>
            <pc:docMk/>
            <pc:sldMk cId="2744796252" sldId="256"/>
            <ac:spMk id="2" creationId="{FA750104-3DDB-0A21-34B7-ED4E7A324C99}"/>
          </ac:spMkLst>
        </pc:spChg>
        <pc:spChg chg="del">
          <ac:chgData name="Birthe Emilie Christiansen" userId="a1d758b2-bad4-45ee-9adc-a8caf8c9af69" providerId="ADAL" clId="{6D152100-C473-4ED5-9829-7F29AAC04E4D}" dt="2023-04-28T12:15:06.939" v="4" actId="478"/>
          <ac:spMkLst>
            <pc:docMk/>
            <pc:sldMk cId="2744796252" sldId="256"/>
            <ac:spMk id="3" creationId="{6FDAD42C-4B6B-5EA3-109D-CAD962F074D9}"/>
          </ac:spMkLst>
        </pc:spChg>
        <pc:spChg chg="add del mod">
          <ac:chgData name="Birthe Emilie Christiansen" userId="a1d758b2-bad4-45ee-9adc-a8caf8c9af69" providerId="ADAL" clId="{6D152100-C473-4ED5-9829-7F29AAC04E4D}" dt="2023-04-28T12:15:20.210" v="8" actId="478"/>
          <ac:spMkLst>
            <pc:docMk/>
            <pc:sldMk cId="2744796252" sldId="256"/>
            <ac:spMk id="7" creationId="{F6E9776D-3B64-2125-7D86-1610ECF602E2}"/>
          </ac:spMkLst>
        </pc:spChg>
        <pc:spChg chg="add mod">
          <ac:chgData name="Birthe Emilie Christiansen" userId="a1d758b2-bad4-45ee-9adc-a8caf8c9af69" providerId="ADAL" clId="{6D152100-C473-4ED5-9829-7F29AAC04E4D}" dt="2023-04-28T12:18:15.250" v="49" actId="1076"/>
          <ac:spMkLst>
            <pc:docMk/>
            <pc:sldMk cId="2744796252" sldId="256"/>
            <ac:spMk id="9" creationId="{D3D53942-26E1-4019-CEA8-84C3E3F2E4DE}"/>
          </ac:spMkLst>
        </pc:spChg>
        <pc:picChg chg="add mod">
          <ac:chgData name="Birthe Emilie Christiansen" userId="a1d758b2-bad4-45ee-9adc-a8caf8c9af69" providerId="ADAL" clId="{6D152100-C473-4ED5-9829-7F29AAC04E4D}" dt="2023-04-28T12:15:41.233" v="13" actId="1076"/>
          <ac:picMkLst>
            <pc:docMk/>
            <pc:sldMk cId="2744796252" sldId="256"/>
            <ac:picMk id="5" creationId="{81CD31BC-A946-AC2C-37B9-27970671581C}"/>
          </ac:picMkLst>
        </pc:picChg>
      </pc:sldChg>
      <pc:sldChg chg="del">
        <pc:chgData name="Birthe Emilie Christiansen" userId="a1d758b2-bad4-45ee-9adc-a8caf8c9af69" providerId="ADAL" clId="{6D152100-C473-4ED5-9829-7F29AAC04E4D}" dt="2023-05-02T10:41:29.385" v="362" actId="47"/>
        <pc:sldMkLst>
          <pc:docMk/>
          <pc:sldMk cId="1998746395" sldId="257"/>
        </pc:sldMkLst>
      </pc:sldChg>
      <pc:sldChg chg="del modNotesTx">
        <pc:chgData name="Birthe Emilie Christiansen" userId="a1d758b2-bad4-45ee-9adc-a8caf8c9af69" providerId="ADAL" clId="{6D152100-C473-4ED5-9829-7F29AAC04E4D}" dt="2023-05-02T10:41:31.170" v="363" actId="47"/>
        <pc:sldMkLst>
          <pc:docMk/>
          <pc:sldMk cId="63042762" sldId="258"/>
        </pc:sldMkLst>
      </pc:sldChg>
      <pc:sldChg chg="del">
        <pc:chgData name="Birthe Emilie Christiansen" userId="a1d758b2-bad4-45ee-9adc-a8caf8c9af69" providerId="ADAL" clId="{6D152100-C473-4ED5-9829-7F29AAC04E4D}" dt="2023-04-28T13:13:08.240" v="114" actId="47"/>
        <pc:sldMkLst>
          <pc:docMk/>
          <pc:sldMk cId="1335859214" sldId="259"/>
        </pc:sldMkLst>
      </pc:sldChg>
      <pc:sldChg chg="del">
        <pc:chgData name="Birthe Emilie Christiansen" userId="a1d758b2-bad4-45ee-9adc-a8caf8c9af69" providerId="ADAL" clId="{6D152100-C473-4ED5-9829-7F29AAC04E4D}" dt="2023-05-02T10:43:27.301" v="407" actId="47"/>
        <pc:sldMkLst>
          <pc:docMk/>
          <pc:sldMk cId="3327287985" sldId="260"/>
        </pc:sldMkLst>
      </pc:sldChg>
      <pc:sldChg chg="del">
        <pc:chgData name="Birthe Emilie Christiansen" userId="a1d758b2-bad4-45ee-9adc-a8caf8c9af69" providerId="ADAL" clId="{6D152100-C473-4ED5-9829-7F29AAC04E4D}" dt="2023-05-02T10:41:39.090" v="364" actId="47"/>
        <pc:sldMkLst>
          <pc:docMk/>
          <pc:sldMk cId="2508475258" sldId="262"/>
        </pc:sldMkLst>
      </pc:sldChg>
      <pc:sldChg chg="add del">
        <pc:chgData name="Birthe Emilie Christiansen" userId="a1d758b2-bad4-45ee-9adc-a8caf8c9af69" providerId="ADAL" clId="{6D152100-C473-4ED5-9829-7F29AAC04E4D}" dt="2023-05-02T10:43:25.954" v="406" actId="47"/>
        <pc:sldMkLst>
          <pc:docMk/>
          <pc:sldMk cId="4163573001" sldId="263"/>
        </pc:sldMkLst>
      </pc:sldChg>
      <pc:sldChg chg="addSp delSp modSp add del mod setBg">
        <pc:chgData name="Birthe Emilie Christiansen" userId="a1d758b2-bad4-45ee-9adc-a8caf8c9af69" providerId="ADAL" clId="{6D152100-C473-4ED5-9829-7F29AAC04E4D}" dt="2023-04-28T12:59:40.349" v="80" actId="47"/>
        <pc:sldMkLst>
          <pc:docMk/>
          <pc:sldMk cId="1421298414" sldId="267"/>
        </pc:sldMkLst>
        <pc:spChg chg="add del mod">
          <ac:chgData name="Birthe Emilie Christiansen" userId="a1d758b2-bad4-45ee-9adc-a8caf8c9af69" providerId="ADAL" clId="{6D152100-C473-4ED5-9829-7F29AAC04E4D}" dt="2023-04-28T12:21:51.118" v="56" actId="478"/>
          <ac:spMkLst>
            <pc:docMk/>
            <pc:sldMk cId="1421298414" sldId="267"/>
            <ac:spMk id="3" creationId="{F2B961A8-5BD7-38FE-8763-DA8128E4AAF5}"/>
          </ac:spMkLst>
        </pc:spChg>
        <pc:spChg chg="del mod">
          <ac:chgData name="Birthe Emilie Christiansen" userId="a1d758b2-bad4-45ee-9adc-a8caf8c9af69" providerId="ADAL" clId="{6D152100-C473-4ED5-9829-7F29AAC04E4D}" dt="2023-04-28T12:21:43.640" v="54" actId="478"/>
          <ac:spMkLst>
            <pc:docMk/>
            <pc:sldMk cId="1421298414" sldId="267"/>
            <ac:spMk id="9" creationId="{D3D53942-26E1-4019-CEA8-84C3E3F2E4DE}"/>
          </ac:spMkLst>
        </pc:spChg>
        <pc:spChg chg="add">
          <ac:chgData name="Birthe Emilie Christiansen" userId="a1d758b2-bad4-45ee-9adc-a8caf8c9af69" providerId="ADAL" clId="{6D152100-C473-4ED5-9829-7F29AAC04E4D}" dt="2023-04-28T12:21:40.686" v="53" actId="26606"/>
          <ac:spMkLst>
            <pc:docMk/>
            <pc:sldMk cId="1421298414" sldId="267"/>
            <ac:spMk id="14" creationId="{6753252F-4873-4F63-801D-CC719279A7D5}"/>
          </ac:spMkLst>
        </pc:spChg>
        <pc:spChg chg="add">
          <ac:chgData name="Birthe Emilie Christiansen" userId="a1d758b2-bad4-45ee-9adc-a8caf8c9af69" providerId="ADAL" clId="{6D152100-C473-4ED5-9829-7F29AAC04E4D}" dt="2023-04-28T12:21:40.686" v="53" actId="26606"/>
          <ac:spMkLst>
            <pc:docMk/>
            <pc:sldMk cId="1421298414" sldId="267"/>
            <ac:spMk id="16" creationId="{047C8CCB-F95D-4249-92DD-651249D3535A}"/>
          </ac:spMkLst>
        </pc:spChg>
        <pc:picChg chg="mod ord modCrop">
          <ac:chgData name="Birthe Emilie Christiansen" userId="a1d758b2-bad4-45ee-9adc-a8caf8c9af69" providerId="ADAL" clId="{6D152100-C473-4ED5-9829-7F29AAC04E4D}" dt="2023-04-28T12:24:16.780" v="73" actId="1076"/>
          <ac:picMkLst>
            <pc:docMk/>
            <pc:sldMk cId="1421298414" sldId="267"/>
            <ac:picMk id="5" creationId="{81CD31BC-A946-AC2C-37B9-27970671581C}"/>
          </ac:picMkLst>
        </pc:picChg>
      </pc:sldChg>
      <pc:sldChg chg="add del setBg">
        <pc:chgData name="Birthe Emilie Christiansen" userId="a1d758b2-bad4-45ee-9adc-a8caf8c9af69" providerId="ADAL" clId="{6D152100-C473-4ED5-9829-7F29AAC04E4D}" dt="2023-04-28T12:21:11.618" v="51"/>
        <pc:sldMkLst>
          <pc:docMk/>
          <pc:sldMk cId="1803413663" sldId="267"/>
        </pc:sldMkLst>
      </pc:sldChg>
      <pc:sldChg chg="modSp add del mod ord setBg">
        <pc:chgData name="Birthe Emilie Christiansen" userId="a1d758b2-bad4-45ee-9adc-a8caf8c9af69" providerId="ADAL" clId="{6D152100-C473-4ED5-9829-7F29AAC04E4D}" dt="2023-05-02T10:44:00.668" v="408" actId="47"/>
        <pc:sldMkLst>
          <pc:docMk/>
          <pc:sldMk cId="2183881827" sldId="268"/>
        </pc:sldMkLst>
        <pc:spChg chg="mod">
          <ac:chgData name="Birthe Emilie Christiansen" userId="a1d758b2-bad4-45ee-9adc-a8caf8c9af69" providerId="ADAL" clId="{6D152100-C473-4ED5-9829-7F29AAC04E4D}" dt="2023-04-28T13:01:24.529" v="84" actId="2711"/>
          <ac:spMkLst>
            <pc:docMk/>
            <pc:sldMk cId="2183881827" sldId="268"/>
            <ac:spMk id="2" creationId="{6FAA552A-A915-7C8D-213F-79921A829876}"/>
          </ac:spMkLst>
        </pc:spChg>
        <pc:spChg chg="mod">
          <ac:chgData name="Birthe Emilie Christiansen" userId="a1d758b2-bad4-45ee-9adc-a8caf8c9af69" providerId="ADAL" clId="{6D152100-C473-4ED5-9829-7F29AAC04E4D}" dt="2023-04-28T13:02:14.821" v="112" actId="20577"/>
          <ac:spMkLst>
            <pc:docMk/>
            <pc:sldMk cId="2183881827" sldId="268"/>
            <ac:spMk id="3" creationId="{EB45EF92-5645-1809-BA7F-824E258B066C}"/>
          </ac:spMkLst>
        </pc:spChg>
      </pc:sldChg>
      <pc:sldChg chg="modSp add del mod setBg">
        <pc:chgData name="Birthe Emilie Christiansen" userId="a1d758b2-bad4-45ee-9adc-a8caf8c9af69" providerId="ADAL" clId="{6D152100-C473-4ED5-9829-7F29AAC04E4D}" dt="2023-04-28T13:13:55.023" v="170" actId="47"/>
        <pc:sldMkLst>
          <pc:docMk/>
          <pc:sldMk cId="2047404222" sldId="269"/>
        </pc:sldMkLst>
        <pc:spChg chg="mod">
          <ac:chgData name="Birthe Emilie Christiansen" userId="a1d758b2-bad4-45ee-9adc-a8caf8c9af69" providerId="ADAL" clId="{6D152100-C473-4ED5-9829-7F29AAC04E4D}" dt="2023-04-28T13:13:29.604" v="165" actId="20577"/>
          <ac:spMkLst>
            <pc:docMk/>
            <pc:sldMk cId="2047404222" sldId="269"/>
            <ac:spMk id="2" creationId="{6FAA552A-A915-7C8D-213F-79921A829876}"/>
          </ac:spMkLst>
        </pc:spChg>
      </pc:sldChg>
      <pc:sldChg chg="modSp add mod ord modNotesTx">
        <pc:chgData name="Birthe Emilie Christiansen" userId="a1d758b2-bad4-45ee-9adc-a8caf8c9af69" providerId="ADAL" clId="{6D152100-C473-4ED5-9829-7F29AAC04E4D}" dt="2023-05-02T11:01:19.075" v="442" actId="20577"/>
        <pc:sldMkLst>
          <pc:docMk/>
          <pc:sldMk cId="521345261" sldId="270"/>
        </pc:sldMkLst>
        <pc:spChg chg="mod">
          <ac:chgData name="Birthe Emilie Christiansen" userId="a1d758b2-bad4-45ee-9adc-a8caf8c9af69" providerId="ADAL" clId="{6D152100-C473-4ED5-9829-7F29AAC04E4D}" dt="2023-05-02T10:42:22.889" v="377" actId="20577"/>
          <ac:spMkLst>
            <pc:docMk/>
            <pc:sldMk cId="521345261" sldId="270"/>
            <ac:spMk id="2" creationId="{6FAA552A-A915-7C8D-213F-79921A829876}"/>
          </ac:spMkLst>
        </pc:spChg>
        <pc:spChg chg="mod">
          <ac:chgData name="Birthe Emilie Christiansen" userId="a1d758b2-bad4-45ee-9adc-a8caf8c9af69" providerId="ADAL" clId="{6D152100-C473-4ED5-9829-7F29AAC04E4D}" dt="2023-05-02T11:01:19.075" v="442" actId="20577"/>
          <ac:spMkLst>
            <pc:docMk/>
            <pc:sldMk cId="521345261" sldId="270"/>
            <ac:spMk id="3" creationId="{EB45EF92-5645-1809-BA7F-824E258B066C}"/>
          </ac:spMkLst>
        </pc:spChg>
      </pc:sldChg>
      <pc:sldChg chg="addSp delSp modSp add mod modNotesTx">
        <pc:chgData name="Birthe Emilie Christiansen" userId="a1d758b2-bad4-45ee-9adc-a8caf8c9af69" providerId="ADAL" clId="{6D152100-C473-4ED5-9829-7F29AAC04E4D}" dt="2023-05-02T10:00:50.862" v="329" actId="20577"/>
        <pc:sldMkLst>
          <pc:docMk/>
          <pc:sldMk cId="3523338072" sldId="271"/>
        </pc:sldMkLst>
        <pc:spChg chg="mod">
          <ac:chgData name="Birthe Emilie Christiansen" userId="a1d758b2-bad4-45ee-9adc-a8caf8c9af69" providerId="ADAL" clId="{6D152100-C473-4ED5-9829-7F29AAC04E4D}" dt="2023-04-28T13:14:41.797" v="185" actId="20577"/>
          <ac:spMkLst>
            <pc:docMk/>
            <pc:sldMk cId="3523338072" sldId="271"/>
            <ac:spMk id="2" creationId="{6FAA552A-A915-7C8D-213F-79921A829876}"/>
          </ac:spMkLst>
        </pc:spChg>
        <pc:spChg chg="del">
          <ac:chgData name="Birthe Emilie Christiansen" userId="a1d758b2-bad4-45ee-9adc-a8caf8c9af69" providerId="ADAL" clId="{6D152100-C473-4ED5-9829-7F29AAC04E4D}" dt="2023-04-28T13:14:51.665" v="186" actId="931"/>
          <ac:spMkLst>
            <pc:docMk/>
            <pc:sldMk cId="3523338072" sldId="271"/>
            <ac:spMk id="3" creationId="{EB45EF92-5645-1809-BA7F-824E258B066C}"/>
          </ac:spMkLst>
        </pc:spChg>
        <pc:spChg chg="add mod">
          <ac:chgData name="Birthe Emilie Christiansen" userId="a1d758b2-bad4-45ee-9adc-a8caf8c9af69" providerId="ADAL" clId="{6D152100-C473-4ED5-9829-7F29AAC04E4D}" dt="2023-05-02T07:08:51.350" v="317" actId="255"/>
          <ac:spMkLst>
            <pc:docMk/>
            <pc:sldMk cId="3523338072" sldId="271"/>
            <ac:spMk id="10" creationId="{07985C7C-5C14-EEFB-33F3-71F0A3932CD2}"/>
          </ac:spMkLst>
        </pc:spChg>
        <pc:picChg chg="add mod modCrop">
          <ac:chgData name="Birthe Emilie Christiansen" userId="a1d758b2-bad4-45ee-9adc-a8caf8c9af69" providerId="ADAL" clId="{6D152100-C473-4ED5-9829-7F29AAC04E4D}" dt="2023-04-28T13:17:56.870" v="216" actId="1076"/>
          <ac:picMkLst>
            <pc:docMk/>
            <pc:sldMk cId="3523338072" sldId="271"/>
            <ac:picMk id="5" creationId="{C879CD04-2845-DBDA-CFA7-59A74A4D935C}"/>
          </ac:picMkLst>
        </pc:picChg>
        <pc:picChg chg="add mod modCrop">
          <ac:chgData name="Birthe Emilie Christiansen" userId="a1d758b2-bad4-45ee-9adc-a8caf8c9af69" providerId="ADAL" clId="{6D152100-C473-4ED5-9829-7F29AAC04E4D}" dt="2023-04-28T13:18:43.546" v="220" actId="1076"/>
          <ac:picMkLst>
            <pc:docMk/>
            <pc:sldMk cId="3523338072" sldId="271"/>
            <ac:picMk id="7" creationId="{3A40D8E8-6673-F7BA-95B3-535AF3585548}"/>
          </ac:picMkLst>
        </pc:picChg>
        <pc:picChg chg="add mod modCrop">
          <ac:chgData name="Birthe Emilie Christiansen" userId="a1d758b2-bad4-45ee-9adc-a8caf8c9af69" providerId="ADAL" clId="{6D152100-C473-4ED5-9829-7F29AAC04E4D}" dt="2023-04-28T13:17:53.802" v="215" actId="14100"/>
          <ac:picMkLst>
            <pc:docMk/>
            <pc:sldMk cId="3523338072" sldId="271"/>
            <ac:picMk id="9" creationId="{4B9DA480-28EA-808F-CC5E-D0353AB50A27}"/>
          </ac:picMkLst>
        </pc:picChg>
      </pc:sldChg>
      <pc:sldChg chg="delSp modSp add mod ord">
        <pc:chgData name="Birthe Emilie Christiansen" userId="a1d758b2-bad4-45ee-9adc-a8caf8c9af69" providerId="ADAL" clId="{6D152100-C473-4ED5-9829-7F29AAC04E4D}" dt="2023-05-02T10:43:14.210" v="403" actId="20577"/>
        <pc:sldMkLst>
          <pc:docMk/>
          <pc:sldMk cId="947591681" sldId="280"/>
        </pc:sldMkLst>
        <pc:spChg chg="mod">
          <ac:chgData name="Birthe Emilie Christiansen" userId="a1d758b2-bad4-45ee-9adc-a8caf8c9af69" providerId="ADAL" clId="{6D152100-C473-4ED5-9829-7F29AAC04E4D}" dt="2023-05-02T10:43:14.210" v="403" actId="20577"/>
          <ac:spMkLst>
            <pc:docMk/>
            <pc:sldMk cId="947591681" sldId="280"/>
            <ac:spMk id="2" creationId="{6FAA552A-A915-7C8D-213F-79921A829876}"/>
          </ac:spMkLst>
        </pc:spChg>
        <pc:spChg chg="del mod">
          <ac:chgData name="Birthe Emilie Christiansen" userId="a1d758b2-bad4-45ee-9adc-a8caf8c9af69" providerId="ADAL" clId="{6D152100-C473-4ED5-9829-7F29AAC04E4D}" dt="2023-05-02T10:38:52.301" v="359" actId="478"/>
          <ac:spMkLst>
            <pc:docMk/>
            <pc:sldMk cId="947591681" sldId="280"/>
            <ac:spMk id="3" creationId="{EB45EF92-5645-1809-BA7F-824E258B066C}"/>
          </ac:spMkLst>
        </pc:spChg>
      </pc:sldChg>
      <pc:sldChg chg="modSp add mod">
        <pc:chgData name="Birthe Emilie Christiansen" userId="a1d758b2-bad4-45ee-9adc-a8caf8c9af69" providerId="ADAL" clId="{6D152100-C473-4ED5-9829-7F29AAC04E4D}" dt="2023-05-02T10:42:07.744" v="373" actId="20577"/>
        <pc:sldMkLst>
          <pc:docMk/>
          <pc:sldMk cId="2752087050" sldId="281"/>
        </pc:sldMkLst>
        <pc:spChg chg="mod">
          <ac:chgData name="Birthe Emilie Christiansen" userId="a1d758b2-bad4-45ee-9adc-a8caf8c9af69" providerId="ADAL" clId="{6D152100-C473-4ED5-9829-7F29AAC04E4D}" dt="2023-05-02T10:42:07.744" v="373" actId="20577"/>
          <ac:spMkLst>
            <pc:docMk/>
            <pc:sldMk cId="2752087050" sldId="281"/>
            <ac:spMk id="2" creationId="{6FAA552A-A915-7C8D-213F-79921A829876}"/>
          </ac:spMkLst>
        </pc:spChg>
      </pc:sldChg>
      <pc:sldChg chg="modSp add mod ord">
        <pc:chgData name="Birthe Emilie Christiansen" userId="a1d758b2-bad4-45ee-9adc-a8caf8c9af69" providerId="ADAL" clId="{6D152100-C473-4ED5-9829-7F29AAC04E4D}" dt="2023-05-02T10:43:03.587" v="399" actId="20577"/>
        <pc:sldMkLst>
          <pc:docMk/>
          <pc:sldMk cId="636960845" sldId="282"/>
        </pc:sldMkLst>
        <pc:spChg chg="mod">
          <ac:chgData name="Birthe Emilie Christiansen" userId="a1d758b2-bad4-45ee-9adc-a8caf8c9af69" providerId="ADAL" clId="{6D152100-C473-4ED5-9829-7F29AAC04E4D}" dt="2023-05-02T10:43:03.587" v="399" actId="20577"/>
          <ac:spMkLst>
            <pc:docMk/>
            <pc:sldMk cId="636960845" sldId="282"/>
            <ac:spMk id="2" creationId="{6FAA552A-A915-7C8D-213F-79921A829876}"/>
          </ac:spMkLst>
        </pc:spChg>
      </pc:sldChg>
    </pc:docChg>
  </pc:docChgLst>
  <pc:docChgLst>
    <pc:chgData name="John-Ivar Eriksen" userId="S::jierikse@ntnu.no::b6960282-3f14-4e3d-a95f-4d1097ad135b" providerId="AD" clId="Web-{36543844-473A-4CA0-A338-CDE70FB035E4}"/>
    <pc:docChg chg="modSld">
      <pc:chgData name="John-Ivar Eriksen" userId="S::jierikse@ntnu.no::b6960282-3f14-4e3d-a95f-4d1097ad135b" providerId="AD" clId="Web-{36543844-473A-4CA0-A338-CDE70FB035E4}" dt="2023-05-01T17:20:18.498" v="114" actId="20577"/>
      <pc:docMkLst>
        <pc:docMk/>
      </pc:docMkLst>
      <pc:sldChg chg="modNotes">
        <pc:chgData name="John-Ivar Eriksen" userId="S::jierikse@ntnu.no::b6960282-3f14-4e3d-a95f-4d1097ad135b" providerId="AD" clId="Web-{36543844-473A-4CA0-A338-CDE70FB035E4}" dt="2023-05-01T17:19:57.357" v="110"/>
        <pc:sldMkLst>
          <pc:docMk/>
          <pc:sldMk cId="837281181" sldId="272"/>
        </pc:sldMkLst>
      </pc:sldChg>
      <pc:sldChg chg="modNotes">
        <pc:chgData name="John-Ivar Eriksen" userId="S::jierikse@ntnu.no::b6960282-3f14-4e3d-a95f-4d1097ad135b" providerId="AD" clId="Web-{36543844-473A-4CA0-A338-CDE70FB035E4}" dt="2023-05-01T17:04:28.568" v="28"/>
        <pc:sldMkLst>
          <pc:docMk/>
          <pc:sldMk cId="513580524" sldId="273"/>
        </pc:sldMkLst>
      </pc:sldChg>
      <pc:sldChg chg="modSp modNotes">
        <pc:chgData name="John-Ivar Eriksen" userId="S::jierikse@ntnu.no::b6960282-3f14-4e3d-a95f-4d1097ad135b" providerId="AD" clId="Web-{36543844-473A-4CA0-A338-CDE70FB035E4}" dt="2023-05-01T17:20:18.498" v="114" actId="20577"/>
        <pc:sldMkLst>
          <pc:docMk/>
          <pc:sldMk cId="1908773284" sldId="276"/>
        </pc:sldMkLst>
        <pc:spChg chg="mod">
          <ac:chgData name="John-Ivar Eriksen" userId="S::jierikse@ntnu.no::b6960282-3f14-4e3d-a95f-4d1097ad135b" providerId="AD" clId="Web-{36543844-473A-4CA0-A338-CDE70FB035E4}" dt="2023-05-01T17:20:18.498" v="114" actId="20577"/>
          <ac:spMkLst>
            <pc:docMk/>
            <pc:sldMk cId="1908773284" sldId="276"/>
            <ac:spMk id="3" creationId="{EB45EF92-5645-1809-BA7F-824E258B066C}"/>
          </ac:spMkLst>
        </pc:spChg>
      </pc:sldChg>
    </pc:docChg>
  </pc:docChgLst>
  <pc:docChgLst>
    <pc:chgData name="Vemund Ellingsson Røe" userId="2c333c6a-5098-4390-bf90-146f5299d997" providerId="ADAL" clId="{EA6CC956-498B-1847-AEB3-484CB8003971}"/>
    <pc:docChg chg="undo custSel addSld modSld">
      <pc:chgData name="Vemund Ellingsson Røe" userId="2c333c6a-5098-4390-bf90-146f5299d997" providerId="ADAL" clId="{EA6CC956-498B-1847-AEB3-484CB8003971}" dt="2023-04-28T12:25:02.918" v="112"/>
      <pc:docMkLst>
        <pc:docMk/>
      </pc:docMkLst>
      <pc:sldChg chg="modSp">
        <pc:chgData name="Vemund Ellingsson Røe" userId="2c333c6a-5098-4390-bf90-146f5299d997" providerId="ADAL" clId="{EA6CC956-498B-1847-AEB3-484CB8003971}" dt="2023-04-28T12:18:17.238" v="28" actId="931"/>
        <pc:sldMkLst>
          <pc:docMk/>
          <pc:sldMk cId="2744796252" sldId="256"/>
        </pc:sldMkLst>
        <pc:spChg chg="mod">
          <ac:chgData name="Vemund Ellingsson Røe" userId="2c333c6a-5098-4390-bf90-146f5299d997" providerId="ADAL" clId="{EA6CC956-498B-1847-AEB3-484CB8003971}" dt="2023-04-28T12:18:17.238" v="28" actId="931"/>
          <ac:spMkLst>
            <pc:docMk/>
            <pc:sldMk cId="2744796252" sldId="256"/>
            <ac:spMk id="9" creationId="{D3D53942-26E1-4019-CEA8-84C3E3F2E4DE}"/>
          </ac:spMkLst>
        </pc:spChg>
      </pc:sldChg>
      <pc:sldChg chg="addSp delSp modSp new mod setBg setClrOvrMap">
        <pc:chgData name="Vemund Ellingsson Røe" userId="2c333c6a-5098-4390-bf90-146f5299d997" providerId="ADAL" clId="{EA6CC956-498B-1847-AEB3-484CB8003971}" dt="2023-04-28T12:25:02.918" v="112"/>
        <pc:sldMkLst>
          <pc:docMk/>
          <pc:sldMk cId="1998746395" sldId="257"/>
        </pc:sldMkLst>
        <pc:spChg chg="mod">
          <ac:chgData name="Vemund Ellingsson Røe" userId="2c333c6a-5098-4390-bf90-146f5299d997" providerId="ADAL" clId="{EA6CC956-498B-1847-AEB3-484CB8003971}" dt="2023-04-28T12:24:52.677" v="110" actId="26606"/>
          <ac:spMkLst>
            <pc:docMk/>
            <pc:sldMk cId="1998746395" sldId="257"/>
            <ac:spMk id="2" creationId="{C2B8A626-8B09-2DD3-A4F4-005A7E1065FA}"/>
          </ac:spMkLst>
        </pc:spChg>
        <pc:spChg chg="del mod">
          <ac:chgData name="Vemund Ellingsson Røe" userId="2c333c6a-5098-4390-bf90-146f5299d997" providerId="ADAL" clId="{EA6CC956-498B-1847-AEB3-484CB8003971}" dt="2023-04-28T12:12:22.634" v="15" actId="478"/>
          <ac:spMkLst>
            <pc:docMk/>
            <pc:sldMk cId="1998746395" sldId="257"/>
            <ac:spMk id="3" creationId="{FD550CB4-69B6-FAC7-0F3C-69B2365973EC}"/>
          </ac:spMkLst>
        </pc:spChg>
        <pc:spChg chg="add del mod">
          <ac:chgData name="Vemund Ellingsson Røe" userId="2c333c6a-5098-4390-bf90-146f5299d997" providerId="ADAL" clId="{EA6CC956-498B-1847-AEB3-484CB8003971}" dt="2023-04-28T12:12:50.744" v="22"/>
          <ac:spMkLst>
            <pc:docMk/>
            <pc:sldMk cId="1998746395" sldId="257"/>
            <ac:spMk id="4" creationId="{E524DA7E-C8B1-D833-5429-FB462CF6717A}"/>
          </ac:spMkLst>
        </pc:spChg>
        <pc:spChg chg="add mod ord">
          <ac:chgData name="Vemund Ellingsson Røe" userId="2c333c6a-5098-4390-bf90-146f5299d997" providerId="ADAL" clId="{EA6CC956-498B-1847-AEB3-484CB8003971}" dt="2023-04-28T12:18:30.067" v="34" actId="26606"/>
          <ac:spMkLst>
            <pc:docMk/>
            <pc:sldMk cId="1998746395" sldId="257"/>
            <ac:spMk id="5" creationId="{E7DF9544-4647-0539-0A1A-51F51EFA3E1F}"/>
          </ac:spMkLst>
        </pc:spChg>
        <pc:spChg chg="add del mod">
          <ac:chgData name="Vemund Ellingsson Røe" userId="2c333c6a-5098-4390-bf90-146f5299d997" providerId="ADAL" clId="{EA6CC956-498B-1847-AEB3-484CB8003971}" dt="2023-04-28T12:20:51.326" v="53"/>
          <ac:spMkLst>
            <pc:docMk/>
            <pc:sldMk cId="1998746395" sldId="257"/>
            <ac:spMk id="8" creationId="{D8712720-441D-D77C-F7C8-832001BC08D8}"/>
          </ac:spMkLst>
        </pc:spChg>
        <pc:spChg chg="add del">
          <ac:chgData name="Vemund Ellingsson Røe" userId="2c333c6a-5098-4390-bf90-146f5299d997" providerId="ADAL" clId="{EA6CC956-498B-1847-AEB3-484CB8003971}" dt="2023-04-28T12:18:30.058" v="33" actId="26606"/>
          <ac:spMkLst>
            <pc:docMk/>
            <pc:sldMk cId="1998746395" sldId="257"/>
            <ac:spMk id="12" creationId="{71B2258F-86CA-4D4D-8270-BC05FCDEBFB3}"/>
          </ac:spMkLst>
        </pc:spChg>
        <pc:spChg chg="add del">
          <ac:chgData name="Vemund Ellingsson Røe" userId="2c333c6a-5098-4390-bf90-146f5299d997" providerId="ADAL" clId="{EA6CC956-498B-1847-AEB3-484CB8003971}" dt="2023-04-28T12:24:52.677" v="110" actId="26606"/>
          <ac:spMkLst>
            <pc:docMk/>
            <pc:sldMk cId="1998746395" sldId="257"/>
            <ac:spMk id="14" creationId="{53F29798-D584-4792-9B62-3F5F5C36D619}"/>
          </ac:spMkLst>
        </pc:spChg>
        <pc:spChg chg="add">
          <ac:chgData name="Vemund Ellingsson Røe" userId="2c333c6a-5098-4390-bf90-146f5299d997" providerId="ADAL" clId="{EA6CC956-498B-1847-AEB3-484CB8003971}" dt="2023-04-28T12:24:52.677" v="110" actId="26606"/>
          <ac:spMkLst>
            <pc:docMk/>
            <pc:sldMk cId="1998746395" sldId="257"/>
            <ac:spMk id="19" creationId="{665DBBEF-238B-476B-96AB-8AAC3224ECEA}"/>
          </ac:spMkLst>
        </pc:spChg>
        <pc:spChg chg="add">
          <ac:chgData name="Vemund Ellingsson Røe" userId="2c333c6a-5098-4390-bf90-146f5299d997" providerId="ADAL" clId="{EA6CC956-498B-1847-AEB3-484CB8003971}" dt="2023-04-28T12:24:52.677" v="110" actId="26606"/>
          <ac:spMkLst>
            <pc:docMk/>
            <pc:sldMk cId="1998746395" sldId="257"/>
            <ac:spMk id="21" creationId="{3FCFB1DE-0B7E-48CC-BA90-B2AB0889F9D6}"/>
          </ac:spMkLst>
        </pc:spChg>
        <pc:picChg chg="add mod ord">
          <ac:chgData name="Vemund Ellingsson Røe" userId="2c333c6a-5098-4390-bf90-146f5299d997" providerId="ADAL" clId="{EA6CC956-498B-1847-AEB3-484CB8003971}" dt="2023-04-28T12:24:52.677" v="110" actId="26606"/>
          <ac:picMkLst>
            <pc:docMk/>
            <pc:sldMk cId="1998746395" sldId="257"/>
            <ac:picMk id="7" creationId="{8F8A9D5C-48C2-E6CC-4E31-CEF5110E959C}"/>
          </ac:picMkLst>
        </pc:picChg>
      </pc:sldChg>
    </pc:docChg>
  </pc:docChgLst>
  <pc:docChgLst>
    <pc:chgData name="Håkon Rene Billingstad" userId="b366e6cf-03f6-4a83-8a3f-8050544a0b4c" providerId="ADAL" clId="{4E37769A-9EAD-47B0-8084-C75F23C138EA}"/>
    <pc:docChg chg="modSld modMainMaster">
      <pc:chgData name="Håkon Rene Billingstad" userId="b366e6cf-03f6-4a83-8a3f-8050544a0b4c" providerId="ADAL" clId="{4E37769A-9EAD-47B0-8084-C75F23C138EA}" dt="2023-04-28T12:27:09.498" v="45" actId="1076"/>
      <pc:docMkLst>
        <pc:docMk/>
      </pc:docMkLst>
      <pc:sldChg chg="setBg">
        <pc:chgData name="Håkon Rene Billingstad" userId="b366e6cf-03f6-4a83-8a3f-8050544a0b4c" providerId="ADAL" clId="{4E37769A-9EAD-47B0-8084-C75F23C138EA}" dt="2023-04-28T12:26:29.974" v="44"/>
        <pc:sldMkLst>
          <pc:docMk/>
          <pc:sldMk cId="2744796252" sldId="256"/>
        </pc:sldMkLst>
      </pc:sldChg>
      <pc:sldChg chg="setBg">
        <pc:chgData name="Håkon Rene Billingstad" userId="b366e6cf-03f6-4a83-8a3f-8050544a0b4c" providerId="ADAL" clId="{4E37769A-9EAD-47B0-8084-C75F23C138EA}" dt="2023-04-28T12:25:35.868" v="35"/>
        <pc:sldMkLst>
          <pc:docMk/>
          <pc:sldMk cId="1998746395" sldId="257"/>
        </pc:sldMkLst>
      </pc:sldChg>
      <pc:sldChg chg="setBg">
        <pc:chgData name="Håkon Rene Billingstad" userId="b366e6cf-03f6-4a83-8a3f-8050544a0b4c" providerId="ADAL" clId="{4E37769A-9EAD-47B0-8084-C75F23C138EA}" dt="2023-04-28T12:25:35.868" v="35"/>
        <pc:sldMkLst>
          <pc:docMk/>
          <pc:sldMk cId="3467453246" sldId="261"/>
        </pc:sldMkLst>
      </pc:sldChg>
      <pc:sldChg chg="modSp mod setBg">
        <pc:chgData name="Håkon Rene Billingstad" userId="b366e6cf-03f6-4a83-8a3f-8050544a0b4c" providerId="ADAL" clId="{4E37769A-9EAD-47B0-8084-C75F23C138EA}" dt="2023-04-28T12:27:09.498" v="45" actId="1076"/>
        <pc:sldMkLst>
          <pc:docMk/>
          <pc:sldMk cId="1421298414" sldId="267"/>
        </pc:sldMkLst>
        <pc:picChg chg="mod">
          <ac:chgData name="Håkon Rene Billingstad" userId="b366e6cf-03f6-4a83-8a3f-8050544a0b4c" providerId="ADAL" clId="{4E37769A-9EAD-47B0-8084-C75F23C138EA}" dt="2023-04-28T12:27:09.498" v="45" actId="1076"/>
          <ac:picMkLst>
            <pc:docMk/>
            <pc:sldMk cId="1421298414" sldId="267"/>
            <ac:picMk id="5" creationId="{81CD31BC-A946-AC2C-37B9-27970671581C}"/>
          </ac:picMkLst>
        </pc:picChg>
      </pc:sldChg>
      <pc:sldMasterChg chg="setBg modSldLayout">
        <pc:chgData name="Håkon Rene Billingstad" userId="b366e6cf-03f6-4a83-8a3f-8050544a0b4c" providerId="ADAL" clId="{4E37769A-9EAD-47B0-8084-C75F23C138EA}" dt="2023-04-28T12:26:23.004" v="43"/>
        <pc:sldMasterMkLst>
          <pc:docMk/>
          <pc:sldMasterMk cId="4179233342" sldId="2147483720"/>
        </pc:sldMasterMkLst>
        <pc:sldLayoutChg chg="setBg">
          <pc:chgData name="Håkon Rene Billingstad" userId="b366e6cf-03f6-4a83-8a3f-8050544a0b4c" providerId="ADAL" clId="{4E37769A-9EAD-47B0-8084-C75F23C138EA}" dt="2023-04-28T12:26:23.004" v="43"/>
          <pc:sldLayoutMkLst>
            <pc:docMk/>
            <pc:sldMasterMk cId="4179233342" sldId="2147483720"/>
            <pc:sldLayoutMk cId="448177772" sldId="2147483721"/>
          </pc:sldLayoutMkLst>
        </pc:sldLayoutChg>
        <pc:sldLayoutChg chg="setBg">
          <pc:chgData name="Håkon Rene Billingstad" userId="b366e6cf-03f6-4a83-8a3f-8050544a0b4c" providerId="ADAL" clId="{4E37769A-9EAD-47B0-8084-C75F23C138EA}" dt="2023-04-28T12:26:23.004" v="43"/>
          <pc:sldLayoutMkLst>
            <pc:docMk/>
            <pc:sldMasterMk cId="4179233342" sldId="2147483720"/>
            <pc:sldLayoutMk cId="1263447983" sldId="2147483722"/>
          </pc:sldLayoutMkLst>
        </pc:sldLayoutChg>
        <pc:sldLayoutChg chg="setBg">
          <pc:chgData name="Håkon Rene Billingstad" userId="b366e6cf-03f6-4a83-8a3f-8050544a0b4c" providerId="ADAL" clId="{4E37769A-9EAD-47B0-8084-C75F23C138EA}" dt="2023-04-28T12:26:23.004" v="43"/>
          <pc:sldLayoutMkLst>
            <pc:docMk/>
            <pc:sldMasterMk cId="4179233342" sldId="2147483720"/>
            <pc:sldLayoutMk cId="2921587667" sldId="2147483723"/>
          </pc:sldLayoutMkLst>
        </pc:sldLayoutChg>
        <pc:sldLayoutChg chg="setBg">
          <pc:chgData name="Håkon Rene Billingstad" userId="b366e6cf-03f6-4a83-8a3f-8050544a0b4c" providerId="ADAL" clId="{4E37769A-9EAD-47B0-8084-C75F23C138EA}" dt="2023-04-28T12:26:23.004" v="43"/>
          <pc:sldLayoutMkLst>
            <pc:docMk/>
            <pc:sldMasterMk cId="4179233342" sldId="2147483720"/>
            <pc:sldLayoutMk cId="2334827869" sldId="2147483724"/>
          </pc:sldLayoutMkLst>
        </pc:sldLayoutChg>
        <pc:sldLayoutChg chg="setBg">
          <pc:chgData name="Håkon Rene Billingstad" userId="b366e6cf-03f6-4a83-8a3f-8050544a0b4c" providerId="ADAL" clId="{4E37769A-9EAD-47B0-8084-C75F23C138EA}" dt="2023-04-28T12:26:23.004" v="43"/>
          <pc:sldLayoutMkLst>
            <pc:docMk/>
            <pc:sldMasterMk cId="4179233342" sldId="2147483720"/>
            <pc:sldLayoutMk cId="2131680970" sldId="2147483725"/>
          </pc:sldLayoutMkLst>
        </pc:sldLayoutChg>
        <pc:sldLayoutChg chg="setBg">
          <pc:chgData name="Håkon Rene Billingstad" userId="b366e6cf-03f6-4a83-8a3f-8050544a0b4c" providerId="ADAL" clId="{4E37769A-9EAD-47B0-8084-C75F23C138EA}" dt="2023-04-28T12:26:23.004" v="43"/>
          <pc:sldLayoutMkLst>
            <pc:docMk/>
            <pc:sldMasterMk cId="4179233342" sldId="2147483720"/>
            <pc:sldLayoutMk cId="3726816145" sldId="2147483726"/>
          </pc:sldLayoutMkLst>
        </pc:sldLayoutChg>
        <pc:sldLayoutChg chg="setBg">
          <pc:chgData name="Håkon Rene Billingstad" userId="b366e6cf-03f6-4a83-8a3f-8050544a0b4c" providerId="ADAL" clId="{4E37769A-9EAD-47B0-8084-C75F23C138EA}" dt="2023-04-28T12:26:23.004" v="43"/>
          <pc:sldLayoutMkLst>
            <pc:docMk/>
            <pc:sldMasterMk cId="4179233342" sldId="2147483720"/>
            <pc:sldLayoutMk cId="869585018" sldId="2147483727"/>
          </pc:sldLayoutMkLst>
        </pc:sldLayoutChg>
        <pc:sldLayoutChg chg="setBg">
          <pc:chgData name="Håkon Rene Billingstad" userId="b366e6cf-03f6-4a83-8a3f-8050544a0b4c" providerId="ADAL" clId="{4E37769A-9EAD-47B0-8084-C75F23C138EA}" dt="2023-04-28T12:26:23.004" v="43"/>
          <pc:sldLayoutMkLst>
            <pc:docMk/>
            <pc:sldMasterMk cId="4179233342" sldId="2147483720"/>
            <pc:sldLayoutMk cId="2483856200" sldId="2147483728"/>
          </pc:sldLayoutMkLst>
        </pc:sldLayoutChg>
        <pc:sldLayoutChg chg="setBg">
          <pc:chgData name="Håkon Rene Billingstad" userId="b366e6cf-03f6-4a83-8a3f-8050544a0b4c" providerId="ADAL" clId="{4E37769A-9EAD-47B0-8084-C75F23C138EA}" dt="2023-04-28T12:26:23.004" v="43"/>
          <pc:sldLayoutMkLst>
            <pc:docMk/>
            <pc:sldMasterMk cId="4179233342" sldId="2147483720"/>
            <pc:sldLayoutMk cId="4109450012" sldId="2147483729"/>
          </pc:sldLayoutMkLst>
        </pc:sldLayoutChg>
        <pc:sldLayoutChg chg="setBg">
          <pc:chgData name="Håkon Rene Billingstad" userId="b366e6cf-03f6-4a83-8a3f-8050544a0b4c" providerId="ADAL" clId="{4E37769A-9EAD-47B0-8084-C75F23C138EA}" dt="2023-04-28T12:26:23.004" v="43"/>
          <pc:sldLayoutMkLst>
            <pc:docMk/>
            <pc:sldMasterMk cId="4179233342" sldId="2147483720"/>
            <pc:sldLayoutMk cId="1984843436" sldId="2147483730"/>
          </pc:sldLayoutMkLst>
        </pc:sldLayoutChg>
        <pc:sldLayoutChg chg="setBg">
          <pc:chgData name="Håkon Rene Billingstad" userId="b366e6cf-03f6-4a83-8a3f-8050544a0b4c" providerId="ADAL" clId="{4E37769A-9EAD-47B0-8084-C75F23C138EA}" dt="2023-04-28T12:26:23.004" v="43"/>
          <pc:sldLayoutMkLst>
            <pc:docMk/>
            <pc:sldMasterMk cId="4179233342" sldId="2147483720"/>
            <pc:sldLayoutMk cId="1727406878" sldId="214748373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7B9ED-36DE-4BEF-B162-4F936DA502E7}" type="datetimeFigureOut">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F7494B-7E92-4E0B-94E5-CE5272F823B3}" type="slidenum">
              <a:t>‹#›</a:t>
            </a:fld>
            <a:endParaRPr lang="en-US"/>
          </a:p>
        </p:txBody>
      </p:sp>
    </p:spTree>
    <p:extLst>
      <p:ext uri="{BB962C8B-B14F-4D97-AF65-F5344CB8AC3E}">
        <p14:creationId xmlns:p14="http://schemas.microsoft.com/office/powerpoint/2010/main" val="237252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nSpc>
                <a:spcPct val="107000"/>
              </a:lnSpc>
              <a:spcAft>
                <a:spcPts val="800"/>
              </a:spcAft>
            </a:pPr>
            <a:r>
              <a:rPr lang="en-GB" sz="1800" kern="100">
                <a:solidFill>
                  <a:srgbClr val="000000"/>
                </a:solidFill>
                <a:effectLst/>
                <a:latin typeface="Verdana Pro" panose="020B0604030504040204" pitchFamily="34" charset="0"/>
                <a:ea typeface="Verdana Pro" panose="020B0604030504040204" pitchFamily="34" charset="0"/>
                <a:cs typeface="Times New Roman" panose="02020603050405020304" pitchFamily="18" charset="0"/>
              </a:rPr>
              <a:t>In this project, we conducted three iterations of usability tests. These were in accordance with the three Scrum sprints outlined by the progression of the project. Twelve tests were conducted in total, with the client as the only permanent test user. In the first round we tested the prototyped wireframes, thereafter the MVP and lastly the final product. </a:t>
            </a:r>
          </a:p>
          <a:p>
            <a:pPr>
              <a:lnSpc>
                <a:spcPct val="107000"/>
              </a:lnSpc>
              <a:spcAft>
                <a:spcPts val="800"/>
              </a:spcAft>
            </a:pPr>
            <a:endParaRPr lang="nb-NO"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a:solidFill>
                  <a:srgbClr val="000000"/>
                </a:solidFill>
                <a:effectLst/>
                <a:latin typeface="Verdana Pro" panose="020B0604030504040204" pitchFamily="34" charset="0"/>
                <a:ea typeface="Verdana Pro" panose="020B0604030504040204" pitchFamily="34" charset="0"/>
                <a:cs typeface="Times New Roman" panose="02020603050405020304" pitchFamily="18" charset="0"/>
              </a:rPr>
              <a:t>The reason why we as a team decided on conducting three rounds of user tests, beyond what was required, lay in the fact that we saw the final test as an opportunity to evaluate the final product as well as identifying potential improvements for future iterations. </a:t>
            </a:r>
            <a:endParaRPr lang="nb-NO"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Plassholder for lysbildenummer 3"/>
          <p:cNvSpPr>
            <a:spLocks noGrp="1"/>
          </p:cNvSpPr>
          <p:nvPr>
            <p:ph type="sldNum" sz="quarter" idx="5"/>
          </p:nvPr>
        </p:nvSpPr>
        <p:spPr/>
        <p:txBody>
          <a:bodyPr/>
          <a:lstStyle/>
          <a:p>
            <a:fld id="{71F7494B-7E92-4E0B-94E5-CE5272F823B3}" type="slidenum">
              <a:rPr lang="nb-NO" smtClean="0"/>
              <a:t>7</a:t>
            </a:fld>
            <a:endParaRPr lang="nb-NO"/>
          </a:p>
        </p:txBody>
      </p:sp>
    </p:spTree>
    <p:extLst>
      <p:ext uri="{BB962C8B-B14F-4D97-AF65-F5344CB8AC3E}">
        <p14:creationId xmlns:p14="http://schemas.microsoft.com/office/powerpoint/2010/main" val="414512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nSpc>
                <a:spcPct val="107000"/>
              </a:lnSpc>
              <a:spcAft>
                <a:spcPts val="800"/>
              </a:spcAft>
            </a:pPr>
            <a:r>
              <a:rPr lang="en-GB" sz="1800" kern="100">
                <a:solidFill>
                  <a:srgbClr val="000000"/>
                </a:solidFill>
                <a:effectLst/>
                <a:latin typeface="Verdana Pro" panose="020B0604030504040204" pitchFamily="34" charset="0"/>
                <a:ea typeface="Verdana Pro" panose="020B0604030504040204" pitchFamily="34" charset="0"/>
                <a:cs typeface="Times New Roman" panose="02020603050405020304" pitchFamily="18" charset="0"/>
              </a:rPr>
              <a:t>I would like to highlight how we handled the conflicting feedback that appeared around the budget page in the MVP test. Here you can see the appearance of the budget page in the end of each of the sprints, first the wireframe, then the MVP and lastly in the final product. On the one hand, the client expressed satisfaction with the appearance, this could be justified by the resemblance to the wireframe that the client had influenced earlier in the project.</a:t>
            </a:r>
          </a:p>
          <a:p>
            <a:pPr>
              <a:lnSpc>
                <a:spcPct val="107000"/>
              </a:lnSpc>
              <a:spcAft>
                <a:spcPts val="800"/>
              </a:spcAft>
            </a:pPr>
            <a:endParaRPr lang="nb-NO"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a:solidFill>
                  <a:srgbClr val="000000"/>
                </a:solidFill>
                <a:effectLst/>
                <a:latin typeface="Verdana Pro" panose="020B0604030504040204" pitchFamily="34" charset="0"/>
                <a:ea typeface="Verdana Pro" panose="020B0604030504040204" pitchFamily="34" charset="0"/>
                <a:cs typeface="Times New Roman" panose="02020603050405020304" pitchFamily="18" charset="0"/>
              </a:rPr>
              <a:t>On the other hand, the remaining test user expressed the desire for a coherent application, with one pointing out it is evident that the pages are made by different people. And another on wished for a more consistent formatting. </a:t>
            </a:r>
            <a:endParaRPr lang="nb-NO"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kern="100">
              <a:solidFill>
                <a:srgbClr val="000000"/>
              </a:solidFill>
              <a:effectLst/>
              <a:latin typeface="Verdana Pro" panose="020B0604030504040204" pitchFamily="34" charset="0"/>
              <a:ea typeface="Verdana Pro" panose="020B0604030504040204" pitchFamily="34" charset="0"/>
              <a:cs typeface="Times New Roman" panose="02020603050405020304" pitchFamily="18" charset="0"/>
            </a:endParaRPr>
          </a:p>
          <a:p>
            <a:pPr>
              <a:lnSpc>
                <a:spcPct val="107000"/>
              </a:lnSpc>
              <a:spcAft>
                <a:spcPts val="800"/>
              </a:spcAft>
            </a:pPr>
            <a:r>
              <a:rPr lang="en-GB" sz="1800" kern="100">
                <a:solidFill>
                  <a:srgbClr val="000000"/>
                </a:solidFill>
                <a:effectLst/>
                <a:latin typeface="Verdana Pro" panose="020B0604030504040204" pitchFamily="34" charset="0"/>
                <a:ea typeface="Verdana Pro" panose="020B0604030504040204" pitchFamily="34" charset="0"/>
                <a:cs typeface="Times New Roman" panose="02020603050405020304" pitchFamily="18" charset="0"/>
              </a:rPr>
              <a:t>In sum, this provoked a conflict of interest. Where on the one hand, the client’s inputs had throughout the project weighed heavily, as he was intended as the final user. On the other hand, with support from the writings of the Danish expert in user friendliness of software Jakob Nielsen, it was spoken for the positive effects of a consistent and familiar application. As a team we discussed the pros and cons, an ended up with the familiarity argument as the decisive one. Therefore, in the final sprint, the budget page underwent a revision, where for example table views were added for making a coherent application.</a:t>
            </a:r>
            <a:endParaRPr lang="nb-NO"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kern="100">
              <a:solidFill>
                <a:srgbClr val="000000"/>
              </a:solidFill>
              <a:effectLst/>
              <a:latin typeface="Verdana Pro" panose="020B0604030504040204" pitchFamily="34" charset="0"/>
              <a:ea typeface="Verdana Pro" panose="020B0604030504040204" pitchFamily="34" charset="0"/>
              <a:cs typeface="Times New Roman" panose="02020603050405020304" pitchFamily="18" charset="0"/>
            </a:endParaRPr>
          </a:p>
          <a:p>
            <a:pPr>
              <a:lnSpc>
                <a:spcPct val="107000"/>
              </a:lnSpc>
              <a:spcAft>
                <a:spcPts val="800"/>
              </a:spcAft>
            </a:pPr>
            <a:r>
              <a:rPr lang="en-GB" sz="1800" kern="100">
                <a:solidFill>
                  <a:srgbClr val="000000"/>
                </a:solidFill>
                <a:effectLst/>
                <a:latin typeface="Verdana Pro" panose="020B0604030504040204" pitchFamily="34" charset="0"/>
                <a:ea typeface="Verdana Pro" panose="020B0604030504040204" pitchFamily="34" charset="0"/>
                <a:cs typeface="Times New Roman" panose="02020603050405020304" pitchFamily="18" charset="0"/>
              </a:rPr>
              <a:t>It would also be worth mentioning that the client had nothing to delay on our decision in the final test round, this may speak for a successful decision.</a:t>
            </a:r>
            <a:endParaRPr lang="nb-NO"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Plassholder for lysbildenummer 3"/>
          <p:cNvSpPr>
            <a:spLocks noGrp="1"/>
          </p:cNvSpPr>
          <p:nvPr>
            <p:ph type="sldNum" sz="quarter" idx="5"/>
          </p:nvPr>
        </p:nvSpPr>
        <p:spPr/>
        <p:txBody>
          <a:bodyPr/>
          <a:lstStyle/>
          <a:p>
            <a:fld id="{71F7494B-7E92-4E0B-94E5-CE5272F823B3}" type="slidenum">
              <a:rPr lang="nb-NO" smtClean="0"/>
              <a:t>8</a:t>
            </a:fld>
            <a:endParaRPr lang="nb-NO"/>
          </a:p>
        </p:txBody>
      </p:sp>
    </p:spTree>
    <p:extLst>
      <p:ext uri="{BB962C8B-B14F-4D97-AF65-F5344CB8AC3E}">
        <p14:creationId xmlns:p14="http://schemas.microsoft.com/office/powerpoint/2010/main" val="1047405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Teamwork:</a:t>
            </a:r>
            <a:r>
              <a:rPr lang="en-US">
                <a:cs typeface="Calibri"/>
              </a:rPr>
              <a:t> </a:t>
            </a:r>
            <a:endParaRPr lang="en-US"/>
          </a:p>
          <a:p>
            <a:pPr marL="171450" indent="-171450">
              <a:buFont typeface="Calibri"/>
              <a:buChar char="-"/>
            </a:pPr>
            <a:r>
              <a:rPr lang="en-US">
                <a:cs typeface="Calibri"/>
              </a:rPr>
              <a:t>Really well-functioning team </a:t>
            </a:r>
          </a:p>
          <a:p>
            <a:pPr marL="171450" indent="-171450">
              <a:buFont typeface="Calibri"/>
              <a:buChar char="-"/>
            </a:pPr>
            <a:r>
              <a:rPr lang="en-GB"/>
              <a:t>Great tone and environment</a:t>
            </a:r>
            <a:endParaRPr lang="en-US">
              <a:cs typeface="Calibri"/>
            </a:endParaRPr>
          </a:p>
          <a:p>
            <a:pPr marL="171450" indent="-171450">
              <a:buFont typeface="Calibri"/>
              <a:buChar char="-"/>
            </a:pPr>
            <a:r>
              <a:rPr lang="en-US">
                <a:cs typeface="Calibri"/>
              </a:rPr>
              <a:t>Everyone participated fully</a:t>
            </a:r>
            <a:endParaRPr lang="en-GB">
              <a:cs typeface="Calibri"/>
            </a:endParaRPr>
          </a:p>
          <a:p>
            <a:pPr marL="171450" indent="-171450">
              <a:buFont typeface="Calibri"/>
              <a:buChar char="-"/>
            </a:pPr>
            <a:r>
              <a:rPr lang="en-GB">
                <a:cs typeface="Calibri"/>
              </a:rPr>
              <a:t>Work done as agreed</a:t>
            </a:r>
            <a:endParaRPr lang="en-US">
              <a:cs typeface="Calibri"/>
            </a:endParaRPr>
          </a:p>
          <a:p>
            <a:endParaRPr lang="en-GB">
              <a:cs typeface="Calibri"/>
            </a:endParaRPr>
          </a:p>
          <a:p>
            <a:r>
              <a:rPr lang="en-US" b="1">
                <a:cs typeface="Calibri"/>
              </a:rPr>
              <a:t>Set goals that were realistic and attainable</a:t>
            </a:r>
            <a:endParaRPr lang="en-GB" b="1">
              <a:cs typeface="Calibri"/>
            </a:endParaRPr>
          </a:p>
          <a:p>
            <a:endParaRPr lang="en-GB" b="1"/>
          </a:p>
          <a:p>
            <a:r>
              <a:rPr lang="en-US" b="1"/>
              <a:t>Scheduled work-sessions</a:t>
            </a:r>
            <a:endParaRPr lang="en-US" b="1">
              <a:cs typeface="Calibri"/>
            </a:endParaRPr>
          </a:p>
          <a:p>
            <a:pPr marL="171450" indent="-171450">
              <a:buFont typeface="Calibri"/>
              <a:buChar char="-"/>
            </a:pPr>
            <a:r>
              <a:rPr lang="en-US">
                <a:cs typeface="Calibri"/>
              </a:rPr>
              <a:t>Provided structure and accountability</a:t>
            </a:r>
          </a:p>
          <a:p>
            <a:pPr marL="171450" indent="-171450">
              <a:buFont typeface="Calibri"/>
              <a:buChar char="-"/>
            </a:pPr>
            <a:r>
              <a:rPr lang="en-US">
                <a:cs typeface="Calibri"/>
              </a:rPr>
              <a:t>Discuss and help</a:t>
            </a:r>
          </a:p>
          <a:p>
            <a:pPr>
              <a:lnSpc>
                <a:spcPct val="90000"/>
              </a:lnSpc>
              <a:spcBef>
                <a:spcPts val="1000"/>
              </a:spcBef>
            </a:pPr>
            <a:endParaRPr lang="en-US">
              <a:cs typeface="Calibri"/>
            </a:endParaRPr>
          </a:p>
          <a:p>
            <a:r>
              <a:rPr lang="en-US" b="1">
                <a:cs typeface="Calibri" panose="020F0502020204030204"/>
              </a:rPr>
              <a:t>User testing: </a:t>
            </a:r>
          </a:p>
          <a:p>
            <a:pPr marL="171450" indent="-171450">
              <a:buFont typeface="Calibri"/>
              <a:buChar char="-"/>
            </a:pPr>
            <a:r>
              <a:rPr lang="en-US">
                <a:cs typeface="Calibri"/>
              </a:rPr>
              <a:t>Everyone participated</a:t>
            </a:r>
            <a:endParaRPr lang="en-US" b="1">
              <a:cs typeface="Calibri"/>
            </a:endParaRPr>
          </a:p>
          <a:p>
            <a:pPr marL="171450" indent="-171450">
              <a:buFont typeface="Calibri"/>
              <a:buChar char="-"/>
            </a:pPr>
            <a:r>
              <a:rPr lang="en-US">
                <a:cs typeface="Calibri"/>
              </a:rPr>
              <a:t>Great feedback</a:t>
            </a:r>
            <a:endParaRPr lang="en-GB">
              <a:cs typeface="Calibri"/>
            </a:endParaRPr>
          </a:p>
          <a:p>
            <a:pPr marL="171450" indent="-171450">
              <a:buFont typeface="Calibri"/>
              <a:buChar char="-"/>
            </a:pPr>
            <a:r>
              <a:rPr lang="en-GB">
                <a:cs typeface="Calibri"/>
              </a:rPr>
              <a:t>Used the feedback</a:t>
            </a:r>
          </a:p>
          <a:p>
            <a:pPr marL="171450" indent="-171450">
              <a:buFont typeface="Calibri"/>
              <a:buChar char="-"/>
            </a:pPr>
            <a:endParaRPr lang="en-GB"/>
          </a:p>
          <a:p>
            <a:pPr>
              <a:lnSpc>
                <a:spcPct val="90000"/>
              </a:lnSpc>
              <a:spcBef>
                <a:spcPts val="1000"/>
              </a:spcBef>
            </a:pPr>
            <a:r>
              <a:rPr lang="en-US" b="1"/>
              <a:t>A Learning Experience</a:t>
            </a:r>
            <a:endParaRPr lang="en-US"/>
          </a:p>
          <a:p>
            <a:pPr marL="171450" indent="-171450">
              <a:lnSpc>
                <a:spcPct val="90000"/>
              </a:lnSpc>
              <a:spcBef>
                <a:spcPts val="1000"/>
              </a:spcBef>
              <a:buFont typeface="Calibri,Sans-Serif"/>
              <a:buChar char="-"/>
            </a:pPr>
            <a:r>
              <a:rPr lang="en-US"/>
              <a:t>Made good use of Vemund's coding experience to benefit and teach the team</a:t>
            </a:r>
            <a:endParaRPr lang="en-US">
              <a:cs typeface="Calibri"/>
            </a:endParaRPr>
          </a:p>
          <a:p>
            <a:pPr marL="171450" indent="-171450">
              <a:lnSpc>
                <a:spcPct val="90000"/>
              </a:lnSpc>
              <a:spcBef>
                <a:spcPts val="1000"/>
              </a:spcBef>
              <a:buFont typeface="Calibri,Sans-Serif"/>
              <a:buChar char="-"/>
            </a:pPr>
            <a:r>
              <a:rPr lang="en-US">
                <a:cs typeface="Calibri"/>
              </a:rPr>
              <a:t>Everyone took part in everything</a:t>
            </a:r>
          </a:p>
          <a:p>
            <a:endParaRPr lang="en-US">
              <a:cs typeface="Calibri"/>
            </a:endParaRPr>
          </a:p>
          <a:p>
            <a:r>
              <a:rPr lang="en-US" b="1">
                <a:cs typeface="Calibri"/>
              </a:rPr>
              <a:t>Application:</a:t>
            </a:r>
          </a:p>
          <a:p>
            <a:pPr marL="171450" indent="-171450">
              <a:buFont typeface="Calibri"/>
              <a:buChar char="-"/>
            </a:pPr>
            <a:r>
              <a:rPr lang="en-US">
                <a:cs typeface="Calibri"/>
              </a:rPr>
              <a:t>Works! </a:t>
            </a:r>
          </a:p>
          <a:p>
            <a:pPr marL="171450" indent="-171450">
              <a:buFont typeface="Calibri"/>
              <a:buChar char="-"/>
            </a:pPr>
            <a:r>
              <a:rPr lang="en-US">
                <a:cs typeface="Calibri"/>
              </a:rPr>
              <a:t>Preview of PDF was achieved</a:t>
            </a:r>
          </a:p>
          <a:p>
            <a:pPr marL="171450" indent="-171450">
              <a:buFont typeface="Calibri"/>
              <a:buChar char="-"/>
            </a:pPr>
            <a:r>
              <a:rPr lang="en-US">
                <a:cs typeface="Calibri"/>
              </a:rPr>
              <a:t>Budgeting and Accounting pages works</a:t>
            </a:r>
            <a:endParaRPr lang="en-US"/>
          </a:p>
          <a:p>
            <a:pPr marL="171450" indent="-171450">
              <a:buFont typeface="Calibri"/>
              <a:buChar char="-"/>
            </a:pPr>
            <a:r>
              <a:rPr lang="en-US">
                <a:cs typeface="Calibri" panose="020F0502020204030204"/>
              </a:rPr>
              <a:t>Accessibility implemented</a:t>
            </a:r>
            <a:endParaRPr lang="en-US"/>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1F7494B-7E92-4E0B-94E5-CE5272F823B3}" type="slidenum">
              <a:t>11</a:t>
            </a:fld>
            <a:endParaRPr lang="en-US"/>
          </a:p>
        </p:txBody>
      </p:sp>
    </p:spTree>
    <p:extLst>
      <p:ext uri="{BB962C8B-B14F-4D97-AF65-F5344CB8AC3E}">
        <p14:creationId xmlns:p14="http://schemas.microsoft.com/office/powerpoint/2010/main" val="4221234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Entries:</a:t>
            </a:r>
            <a:endParaRPr lang="en-US">
              <a:cs typeface="Calibri" panose="020F0502020204030204"/>
            </a:endParaRPr>
          </a:p>
          <a:p>
            <a:pPr marL="171450" indent="-171450">
              <a:buFont typeface="Calibri"/>
              <a:buChar char="-"/>
            </a:pPr>
            <a:r>
              <a:rPr lang="en-US" b="1">
                <a:cs typeface="Calibri" panose="020F0502020204030204"/>
              </a:rPr>
              <a:t>Use database</a:t>
            </a:r>
            <a:r>
              <a:rPr lang="en-US">
                <a:cs typeface="Calibri" panose="020F0502020204030204"/>
              </a:rPr>
              <a:t> instead of CSV-files </a:t>
            </a:r>
            <a:endParaRPr lang="en-GB">
              <a:cs typeface="Calibri" panose="020F0502020204030204"/>
            </a:endParaRPr>
          </a:p>
          <a:p>
            <a:pPr marL="628650" lvl="1" indent="-171450">
              <a:buFont typeface="Calibri"/>
              <a:buChar char="-"/>
            </a:pPr>
            <a:r>
              <a:rPr lang="en-GB">
                <a:cs typeface="Calibri" panose="020F0502020204030204"/>
              </a:rPr>
              <a:t>Database is made for this</a:t>
            </a:r>
          </a:p>
          <a:p>
            <a:pPr marL="628650" lvl="1" indent="-171450">
              <a:buFont typeface="Calibri"/>
              <a:buChar char="-"/>
            </a:pPr>
            <a:r>
              <a:rPr lang="en-GB">
                <a:cs typeface="Calibri" panose="020F0502020204030204"/>
              </a:rPr>
              <a:t>W</a:t>
            </a:r>
            <a:r>
              <a:rPr lang="en-US" err="1">
                <a:cs typeface="Calibri" panose="020F0502020204030204"/>
              </a:rPr>
              <a:t>ould</a:t>
            </a:r>
            <a:r>
              <a:rPr lang="en-US">
                <a:cs typeface="Calibri" panose="020F0502020204030204"/>
              </a:rPr>
              <a:t> make all other entry-related features easier to implement in a better way.</a:t>
            </a:r>
          </a:p>
          <a:p>
            <a:pPr marL="628650" lvl="1" indent="-171450">
              <a:buFont typeface="Calibri"/>
              <a:buChar char="-"/>
            </a:pPr>
            <a:r>
              <a:rPr lang="en-US" b="1">
                <a:cs typeface="Calibri"/>
              </a:rPr>
              <a:t>Optional encryption </a:t>
            </a:r>
            <a:r>
              <a:rPr lang="en-US">
                <a:cs typeface="Calibri"/>
              </a:rPr>
              <a:t>of database, for </a:t>
            </a:r>
            <a:r>
              <a:rPr lang="en-GB">
                <a:cs typeface="Calibri"/>
              </a:rPr>
              <a:t>security and </a:t>
            </a:r>
            <a:r>
              <a:rPr lang="en-US">
                <a:cs typeface="Calibri"/>
              </a:rPr>
              <a:t>privacy</a:t>
            </a:r>
            <a:r>
              <a:rPr lang="en-GB">
                <a:cs typeface="Calibri"/>
              </a:rPr>
              <a:t>.</a:t>
            </a:r>
            <a:endParaRPr lang="en-US">
              <a:cs typeface="Calibri"/>
            </a:endParaRPr>
          </a:p>
          <a:p>
            <a:pPr marL="171450" indent="-171450">
              <a:buFont typeface="Calibri"/>
              <a:buChar char="-"/>
            </a:pPr>
            <a:r>
              <a:rPr lang="en-US" b="1">
                <a:cs typeface="Calibri"/>
              </a:rPr>
              <a:t>Import and export</a:t>
            </a:r>
            <a:r>
              <a:rPr lang="en-US">
                <a:cs typeface="Calibri"/>
              </a:rPr>
              <a:t> user data via application.</a:t>
            </a:r>
          </a:p>
          <a:p>
            <a:pPr marL="628650" lvl="1" indent="-171450">
              <a:buFont typeface="Calibri"/>
              <a:buChar char="-"/>
            </a:pPr>
            <a:r>
              <a:rPr lang="en-US">
                <a:cs typeface="Calibri"/>
              </a:rPr>
              <a:t>Planned, but not implemented (menu entries). </a:t>
            </a:r>
          </a:p>
          <a:p>
            <a:pPr marL="171450" indent="-171450">
              <a:buFont typeface="Calibri"/>
              <a:buChar char="-"/>
            </a:pPr>
            <a:r>
              <a:rPr lang="en-US" b="1">
                <a:cs typeface="Calibri"/>
              </a:rPr>
              <a:t>Recurring entries </a:t>
            </a:r>
            <a:endParaRPr lang="en-GB" b="1">
              <a:cs typeface="Calibri"/>
            </a:endParaRPr>
          </a:p>
          <a:p>
            <a:pPr marL="628650" lvl="1" indent="-171450">
              <a:buFont typeface="Calibri"/>
              <a:buChar char="-"/>
            </a:pPr>
            <a:r>
              <a:rPr lang="en-US">
                <a:cs typeface="Calibri"/>
              </a:rPr>
              <a:t>C</a:t>
            </a:r>
            <a:r>
              <a:rPr lang="en-GB" err="1">
                <a:cs typeface="Calibri"/>
              </a:rPr>
              <a:t>umbersome</a:t>
            </a:r>
            <a:r>
              <a:rPr lang="en-GB">
                <a:cs typeface="Calibri"/>
              </a:rPr>
              <a:t> and basic: </a:t>
            </a:r>
            <a:r>
              <a:rPr lang="en-US">
                <a:cs typeface="Calibri"/>
              </a:rPr>
              <a:t>copy-and-paste.</a:t>
            </a:r>
            <a:endParaRPr lang="en-GB">
              <a:cs typeface="Calibri"/>
            </a:endParaRPr>
          </a:p>
          <a:p>
            <a:endParaRPr lang="en-US"/>
          </a:p>
          <a:p>
            <a:r>
              <a:rPr lang="en-US" b="1"/>
              <a:t>General:</a:t>
            </a:r>
            <a:endParaRPr lang="en-US" err="1"/>
          </a:p>
          <a:p>
            <a:pPr marL="171450" indent="-171450">
              <a:buFont typeface="Calibri"/>
              <a:buChar char="-"/>
            </a:pPr>
            <a:r>
              <a:rPr lang="en-US" b="1">
                <a:cs typeface="Calibri"/>
              </a:rPr>
              <a:t>Dashboard logic</a:t>
            </a:r>
            <a:r>
              <a:rPr lang="en-US">
                <a:cs typeface="Calibri"/>
              </a:rPr>
              <a:t> was tricky get "right" and be useful.</a:t>
            </a:r>
            <a:endParaRPr lang="en-GB">
              <a:cs typeface="Calibri"/>
            </a:endParaRPr>
          </a:p>
          <a:p>
            <a:pPr marL="171450" indent="-171450">
              <a:buFont typeface="Calibri"/>
              <a:buChar char="-"/>
            </a:pPr>
            <a:r>
              <a:rPr lang="en-GB">
                <a:cs typeface="Calibri"/>
              </a:rPr>
              <a:t>Solved by displaying ACCOUNTING and BUDGETING columns.</a:t>
            </a:r>
            <a:endParaRPr lang="en-US" b="1">
              <a:cs typeface="Calibri"/>
            </a:endParaRPr>
          </a:p>
          <a:p>
            <a:pPr lvl="1" indent="-171450">
              <a:buFont typeface="Calibri"/>
              <a:buChar char="-"/>
            </a:pPr>
            <a:r>
              <a:rPr lang="en-US">
                <a:cs typeface="Calibri"/>
              </a:rPr>
              <a:t>Not optimal solution</a:t>
            </a:r>
          </a:p>
          <a:p>
            <a:pPr marL="171450" indent="-171450">
              <a:buFont typeface="Calibri"/>
              <a:buChar char="-"/>
            </a:pPr>
            <a:r>
              <a:rPr lang="en-US" b="1">
                <a:cs typeface="Calibri"/>
              </a:rPr>
              <a:t>Colorblind mode</a:t>
            </a:r>
            <a:r>
              <a:rPr lang="en-US">
                <a:cs typeface="Calibri"/>
              </a:rPr>
              <a:t> </a:t>
            </a:r>
            <a:endParaRPr lang="en-GB">
              <a:cs typeface="Calibri"/>
            </a:endParaRPr>
          </a:p>
          <a:p>
            <a:pPr marL="628650" lvl="1" indent="-171450">
              <a:buFont typeface="Calibri"/>
              <a:buChar char="-"/>
            </a:pPr>
            <a:r>
              <a:rPr lang="en-GB">
                <a:cs typeface="Calibri"/>
              </a:rPr>
              <a:t>Should</a:t>
            </a:r>
            <a:r>
              <a:rPr lang="en-US">
                <a:cs typeface="Calibri"/>
              </a:rPr>
              <a:t> have graphs with patterns, not just </a:t>
            </a:r>
            <a:r>
              <a:rPr lang="en-US"/>
              <a:t>Grey/Black</a:t>
            </a:r>
            <a:r>
              <a:rPr lang="en-US">
                <a:cs typeface="Calibri"/>
              </a:rPr>
              <a:t>. </a:t>
            </a:r>
            <a:endParaRPr lang="en-GB">
              <a:cs typeface="Calibri"/>
            </a:endParaRPr>
          </a:p>
          <a:p>
            <a:pPr marL="628650" lvl="1" indent="-171450">
              <a:buFont typeface="Calibri"/>
              <a:buChar char="-"/>
            </a:pPr>
            <a:r>
              <a:rPr lang="en-US">
                <a:cs typeface="Calibri"/>
              </a:rPr>
              <a:t>Tried, but limited time</a:t>
            </a:r>
            <a:endParaRPr lang="en-US" b="1">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1F7494B-7E92-4E0B-94E5-CE5272F823B3}" type="slidenum">
              <a:t>12</a:t>
            </a:fld>
            <a:endParaRPr lang="en-US"/>
          </a:p>
        </p:txBody>
      </p:sp>
    </p:spTree>
    <p:extLst>
      <p:ext uri="{BB962C8B-B14F-4D97-AF65-F5344CB8AC3E}">
        <p14:creationId xmlns:p14="http://schemas.microsoft.com/office/powerpoint/2010/main" val="3919149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Git and Collaboration:</a:t>
            </a:r>
            <a:endParaRPr lang="en-US">
              <a:cs typeface="Calibri"/>
            </a:endParaRPr>
          </a:p>
          <a:p>
            <a:pPr marL="171450" indent="-171450">
              <a:buFont typeface="Calibri"/>
              <a:buChar char="-"/>
            </a:pPr>
            <a:r>
              <a:rPr lang="en-US">
                <a:cs typeface="Calibri"/>
              </a:rPr>
              <a:t>Learned to use git as a team. </a:t>
            </a:r>
            <a:endParaRPr lang="en-GB">
              <a:cs typeface="Calibri"/>
            </a:endParaRPr>
          </a:p>
          <a:p>
            <a:pPr marL="171450" indent="-171450">
              <a:buFont typeface="Calibri"/>
              <a:buChar char="-"/>
            </a:pPr>
            <a:r>
              <a:rPr lang="en-GB">
                <a:cs typeface="Calibri"/>
              </a:rPr>
              <a:t>R</a:t>
            </a:r>
            <a:r>
              <a:rPr lang="en-US" err="1">
                <a:cs typeface="Calibri"/>
              </a:rPr>
              <a:t>esolve</a:t>
            </a:r>
            <a:r>
              <a:rPr lang="en-US">
                <a:cs typeface="Calibri"/>
              </a:rPr>
              <a:t> merge conflicts and branches</a:t>
            </a:r>
          </a:p>
          <a:p>
            <a:pPr marL="171450" indent="-171450">
              <a:buFont typeface="Calibri"/>
              <a:buChar char="-"/>
            </a:pPr>
            <a:r>
              <a:rPr lang="en-US" b="1">
                <a:cs typeface="Calibri"/>
              </a:rPr>
              <a:t>Issue board </a:t>
            </a:r>
            <a:r>
              <a:rPr lang="en-GB">
                <a:cs typeface="Calibri"/>
              </a:rPr>
              <a:t>for</a:t>
            </a:r>
            <a:r>
              <a:rPr lang="en-US">
                <a:cs typeface="Calibri"/>
              </a:rPr>
              <a:t> planning </a:t>
            </a:r>
            <a:endParaRPr lang="en-GB">
              <a:cs typeface="Calibri"/>
            </a:endParaRPr>
          </a:p>
          <a:p>
            <a:pPr marL="628650" lvl="1" indent="-171450">
              <a:buFont typeface="Calibri"/>
              <a:buChar char="-"/>
            </a:pPr>
            <a:r>
              <a:rPr lang="en-GB">
                <a:cs typeface="Calibri"/>
              </a:rPr>
              <a:t>Become</a:t>
            </a:r>
            <a:r>
              <a:rPr lang="en-US">
                <a:cs typeface="Calibri"/>
              </a:rPr>
              <a:t> more useful the more actively they </a:t>
            </a:r>
            <a:r>
              <a:rPr lang="en-GB">
                <a:cs typeface="Calibri"/>
              </a:rPr>
              <a:t>are</a:t>
            </a:r>
            <a:r>
              <a:rPr lang="en-US">
                <a:cs typeface="Calibri"/>
              </a:rPr>
              <a:t> used.</a:t>
            </a:r>
          </a:p>
          <a:p>
            <a:pPr marL="628650" lvl="1" indent="-171450">
              <a:buFont typeface="Calibri"/>
              <a:buChar char="-"/>
            </a:pPr>
            <a:endParaRPr lang="en-US">
              <a:cs typeface="Calibri"/>
            </a:endParaRPr>
          </a:p>
          <a:p>
            <a:r>
              <a:rPr lang="en-US" b="1">
                <a:cs typeface="Calibri"/>
              </a:rPr>
              <a:t>Value of user testing</a:t>
            </a:r>
          </a:p>
          <a:p>
            <a:pPr marL="171450" indent="-171450">
              <a:buFont typeface="Calibri"/>
              <a:buChar char="-"/>
            </a:pPr>
            <a:r>
              <a:rPr lang="en-US">
                <a:cs typeface="Calibri"/>
              </a:rPr>
              <a:t>Outside perspective</a:t>
            </a:r>
            <a:endParaRPr lang="en-US" b="1">
              <a:cs typeface="Calibri"/>
            </a:endParaRPr>
          </a:p>
          <a:p>
            <a:pPr marL="171450" indent="-171450">
              <a:buFont typeface="Calibri"/>
              <a:buChar char="-"/>
            </a:pPr>
            <a:r>
              <a:rPr lang="en-US">
                <a:cs typeface="Calibri"/>
              </a:rPr>
              <a:t>We are not the user</a:t>
            </a:r>
          </a:p>
          <a:p>
            <a:endParaRPr lang="en-US"/>
          </a:p>
          <a:p>
            <a:r>
              <a:rPr lang="en-US" b="1"/>
              <a:t>Complexity:</a:t>
            </a:r>
            <a:endParaRPr lang="en-US"/>
          </a:p>
          <a:p>
            <a:pPr marL="171450" indent="-171450">
              <a:buFont typeface="Calibri"/>
              <a:buChar char="-"/>
            </a:pPr>
            <a:r>
              <a:rPr lang="en-US">
                <a:cs typeface="Calibri" panose="020F0502020204030204"/>
              </a:rPr>
              <a:t>Code complexity increased rapidly</a:t>
            </a:r>
            <a:r>
              <a:rPr lang="en-GB">
                <a:cs typeface="Calibri" panose="020F0502020204030204"/>
              </a:rPr>
              <a:t>.</a:t>
            </a:r>
          </a:p>
          <a:p>
            <a:pPr marL="171450" indent="-171450">
              <a:buFont typeface="Calibri,Sans-Serif"/>
              <a:buChar char="-"/>
            </a:pPr>
            <a:r>
              <a:rPr lang="en-US">
                <a:cs typeface="Calibri" panose="020F0502020204030204"/>
              </a:rPr>
              <a:t>Steep learning curve; </a:t>
            </a:r>
            <a:r>
              <a:rPr lang="en-US"/>
              <a:t>Adjusted surprisingly quickly.</a:t>
            </a:r>
            <a:endParaRPr lang="en-US">
              <a:cs typeface="Calibri"/>
            </a:endParaRPr>
          </a:p>
          <a:p>
            <a:endParaRPr lang="en-US">
              <a:cs typeface="Calibri"/>
            </a:endParaRPr>
          </a:p>
          <a:p>
            <a:r>
              <a:rPr lang="en-US" b="1">
                <a:cs typeface="Calibri"/>
              </a:rPr>
              <a:t>Stand-up:</a:t>
            </a:r>
            <a:r>
              <a:rPr lang="en-US">
                <a:cs typeface="Calibri"/>
              </a:rPr>
              <a:t> </a:t>
            </a:r>
          </a:p>
          <a:p>
            <a:pPr marL="171450" indent="-171450">
              <a:buFont typeface="Calibri"/>
              <a:buChar char="-"/>
            </a:pPr>
            <a:r>
              <a:rPr lang="en-US">
                <a:cs typeface="Calibri"/>
              </a:rPr>
              <a:t>Realized our mistake, forgot something very basic.</a:t>
            </a:r>
          </a:p>
          <a:p>
            <a:pPr marL="171450" indent="-171450">
              <a:buFont typeface="Calibri"/>
              <a:buChar char="-"/>
            </a:pPr>
            <a:r>
              <a:rPr lang="en-US">
                <a:cs typeface="Calibri"/>
              </a:rPr>
              <a:t>Planning and task now worked as planner. Not surprised.</a:t>
            </a:r>
          </a:p>
        </p:txBody>
      </p:sp>
      <p:sp>
        <p:nvSpPr>
          <p:cNvPr id="4" name="Slide Number Placeholder 3"/>
          <p:cNvSpPr>
            <a:spLocks noGrp="1"/>
          </p:cNvSpPr>
          <p:nvPr>
            <p:ph type="sldNum" sz="quarter" idx="5"/>
          </p:nvPr>
        </p:nvSpPr>
        <p:spPr/>
        <p:txBody>
          <a:bodyPr/>
          <a:lstStyle/>
          <a:p>
            <a:fld id="{71F7494B-7E92-4E0B-94E5-CE5272F823B3}" type="slidenum">
              <a:t>13</a:t>
            </a:fld>
            <a:endParaRPr lang="en-US"/>
          </a:p>
        </p:txBody>
      </p:sp>
    </p:spTree>
    <p:extLst>
      <p:ext uri="{BB962C8B-B14F-4D97-AF65-F5344CB8AC3E}">
        <p14:creationId xmlns:p14="http://schemas.microsoft.com/office/powerpoint/2010/main" val="780059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 and the rest of the team, declare the project a </a:t>
            </a:r>
            <a:r>
              <a:rPr lang="en-US" b="1">
                <a:cs typeface="Calibri"/>
              </a:rPr>
              <a:t>success.</a:t>
            </a:r>
          </a:p>
        </p:txBody>
      </p:sp>
      <p:sp>
        <p:nvSpPr>
          <p:cNvPr id="4" name="Slide Number Placeholder 3"/>
          <p:cNvSpPr>
            <a:spLocks noGrp="1"/>
          </p:cNvSpPr>
          <p:nvPr>
            <p:ph type="sldNum" sz="quarter" idx="5"/>
          </p:nvPr>
        </p:nvSpPr>
        <p:spPr/>
        <p:txBody>
          <a:bodyPr/>
          <a:lstStyle/>
          <a:p>
            <a:fld id="{71F7494B-7E92-4E0B-94E5-CE5272F823B3}" type="slidenum">
              <a:rPr lang="en-US"/>
              <a:t>14</a:t>
            </a:fld>
            <a:endParaRPr lang="en-US"/>
          </a:p>
        </p:txBody>
      </p:sp>
    </p:spTree>
    <p:extLst>
      <p:ext uri="{BB962C8B-B14F-4D97-AF65-F5344CB8AC3E}">
        <p14:creationId xmlns:p14="http://schemas.microsoft.com/office/powerpoint/2010/main" val="322768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4817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8484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740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6344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2158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4827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31680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2681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6958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83856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0945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36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1792333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5DBBC"/>
        </a:solidFill>
        <a:effectLst/>
      </p:bgPr>
    </p:bg>
    <p:spTree>
      <p:nvGrpSpPr>
        <p:cNvPr id="1" name=""/>
        <p:cNvGrpSpPr/>
        <p:nvPr/>
      </p:nvGrpSpPr>
      <p:grpSpPr>
        <a:xfrm>
          <a:off x="0" y="0"/>
          <a:ext cx="0" cy="0"/>
          <a:chOff x="0" y="0"/>
          <a:chExt cx="0" cy="0"/>
        </a:xfrm>
      </p:grpSpPr>
      <p:pic>
        <p:nvPicPr>
          <p:cNvPr id="5" name="Bilde 4" descr="Et bilde som inneholder logo&#10;&#10;Automatisk generert beskrivelse">
            <a:extLst>
              <a:ext uri="{FF2B5EF4-FFF2-40B4-BE49-F238E27FC236}">
                <a16:creationId xmlns:a16="http://schemas.microsoft.com/office/drawing/2014/main" id="{81CD31BC-A946-AC2C-37B9-27970671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60" y="290920"/>
            <a:ext cx="12552319" cy="6276160"/>
          </a:xfrm>
          <a:prstGeom prst="rect">
            <a:avLst/>
          </a:prstGeom>
        </p:spPr>
      </p:pic>
      <p:sp>
        <p:nvSpPr>
          <p:cNvPr id="9" name="Tittel 8">
            <a:extLst>
              <a:ext uri="{FF2B5EF4-FFF2-40B4-BE49-F238E27FC236}">
                <a16:creationId xmlns:a16="http://schemas.microsoft.com/office/drawing/2014/main" id="{D3D53942-26E1-4019-CEA8-84C3E3F2E4DE}"/>
              </a:ext>
            </a:extLst>
          </p:cNvPr>
          <p:cNvSpPr>
            <a:spLocks noGrp="1"/>
          </p:cNvSpPr>
          <p:nvPr>
            <p:ph type="ctrTitle"/>
          </p:nvPr>
        </p:nvSpPr>
        <p:spPr>
          <a:xfrm>
            <a:off x="2187241" y="2724015"/>
            <a:ext cx="9144000" cy="2387600"/>
          </a:xfrm>
        </p:spPr>
        <p:txBody>
          <a:bodyPr>
            <a:normAutofit/>
          </a:bodyPr>
          <a:lstStyle/>
          <a:p>
            <a:r>
              <a:rPr lang="nb-NO" sz="4000" b="1">
                <a:solidFill>
                  <a:schemeClr val="bg1"/>
                </a:solidFill>
                <a:latin typeface="Verdana Pro" panose="020B0604030504040204" pitchFamily="34" charset="0"/>
                <a:ea typeface="Verdana" panose="020B0604030504040204" pitchFamily="34" charset="0"/>
                <a:cs typeface="Arial" panose="020B0604020202020204" pitchFamily="34" charset="0"/>
              </a:rPr>
              <a:t>Team 01</a:t>
            </a:r>
          </a:p>
        </p:txBody>
      </p:sp>
    </p:spTree>
    <p:extLst>
      <p:ext uri="{BB962C8B-B14F-4D97-AF65-F5344CB8AC3E}">
        <p14:creationId xmlns:p14="http://schemas.microsoft.com/office/powerpoint/2010/main" val="2744796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552A-A915-7C8D-213F-79921A829876}"/>
              </a:ext>
            </a:extLst>
          </p:cNvPr>
          <p:cNvSpPr>
            <a:spLocks noGrp="1"/>
          </p:cNvSpPr>
          <p:nvPr>
            <p:ph type="title"/>
          </p:nvPr>
        </p:nvSpPr>
        <p:spPr>
          <a:xfrm>
            <a:off x="636154" y="2766580"/>
            <a:ext cx="9026237" cy="1325563"/>
          </a:xfrm>
        </p:spPr>
        <p:txBody>
          <a:bodyPr>
            <a:noAutofit/>
          </a:bodyPr>
          <a:lstStyle/>
          <a:p>
            <a:r>
              <a:rPr lang="en-US" sz="9600" b="1">
                <a:solidFill>
                  <a:srgbClr val="5EB68C"/>
                </a:solidFill>
                <a:latin typeface="Arial Black"/>
                <a:cs typeface="Calibri Light"/>
              </a:rPr>
              <a:t>Conclusion</a:t>
            </a:r>
            <a:endParaRPr lang="en-US" sz="9600">
              <a:cs typeface="Calibri Light"/>
            </a:endParaRPr>
          </a:p>
        </p:txBody>
      </p:sp>
    </p:spTree>
    <p:extLst>
      <p:ext uri="{BB962C8B-B14F-4D97-AF65-F5344CB8AC3E}">
        <p14:creationId xmlns:p14="http://schemas.microsoft.com/office/powerpoint/2010/main" val="297797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552A-A915-7C8D-213F-79921A829876}"/>
              </a:ext>
            </a:extLst>
          </p:cNvPr>
          <p:cNvSpPr>
            <a:spLocks noGrp="1"/>
          </p:cNvSpPr>
          <p:nvPr>
            <p:ph type="title"/>
          </p:nvPr>
        </p:nvSpPr>
        <p:spPr/>
        <p:txBody>
          <a:bodyPr/>
          <a:lstStyle/>
          <a:p>
            <a:r>
              <a:rPr lang="en-US" b="1">
                <a:solidFill>
                  <a:srgbClr val="5EB68C"/>
                </a:solidFill>
                <a:latin typeface="Arial Black"/>
                <a:cs typeface="Calibri Light"/>
              </a:rPr>
              <a:t>What worked</a:t>
            </a:r>
            <a:endParaRPr lang="en-US" b="1">
              <a:solidFill>
                <a:srgbClr val="5EB68C"/>
              </a:solidFill>
              <a:latin typeface="Arial Black" panose="020B0A04020102020204" pitchFamily="34" charset="0"/>
              <a:cs typeface="Calibri Light"/>
            </a:endParaRPr>
          </a:p>
        </p:txBody>
      </p:sp>
      <p:sp>
        <p:nvSpPr>
          <p:cNvPr id="3" name="Content Placeholder 2">
            <a:extLst>
              <a:ext uri="{FF2B5EF4-FFF2-40B4-BE49-F238E27FC236}">
                <a16:creationId xmlns:a16="http://schemas.microsoft.com/office/drawing/2014/main" id="{EB45EF92-5645-1809-BA7F-824E258B066C}"/>
              </a:ext>
            </a:extLst>
          </p:cNvPr>
          <p:cNvSpPr>
            <a:spLocks noGrp="1"/>
          </p:cNvSpPr>
          <p:nvPr>
            <p:ph idx="1"/>
          </p:nvPr>
        </p:nvSpPr>
        <p:spPr/>
        <p:txBody>
          <a:bodyPr vert="horz" lIns="91440" tIns="45720" rIns="91440" bIns="45720" rtlCol="0" anchor="t">
            <a:normAutofit/>
          </a:bodyPr>
          <a:lstStyle/>
          <a:p>
            <a:r>
              <a:rPr lang="en-US">
                <a:latin typeface="Arial"/>
                <a:cs typeface="Arial"/>
              </a:rPr>
              <a:t>Teamwork</a:t>
            </a:r>
            <a:endParaRPr lang="en-US">
              <a:latin typeface="Arial" panose="020B0604020202020204" pitchFamily="34" charset="0"/>
              <a:cs typeface="Arial" panose="020B0604020202020204" pitchFamily="34" charset="0"/>
            </a:endParaRPr>
          </a:p>
          <a:p>
            <a:r>
              <a:rPr lang="en-US">
                <a:latin typeface="Arial"/>
                <a:cs typeface="Arial"/>
              </a:rPr>
              <a:t>Clear and realistic goals</a:t>
            </a:r>
          </a:p>
          <a:p>
            <a:r>
              <a:rPr lang="en-US">
                <a:latin typeface="Arial"/>
                <a:cs typeface="Arial"/>
              </a:rPr>
              <a:t>Scheduled team meetings in person</a:t>
            </a:r>
          </a:p>
          <a:p>
            <a:r>
              <a:rPr lang="en-US">
                <a:latin typeface="Arial"/>
                <a:cs typeface="Arial"/>
              </a:rPr>
              <a:t>User testing</a:t>
            </a:r>
            <a:endParaRPr lang="en-US">
              <a:latin typeface="Arial" panose="020B0604020202020204" pitchFamily="34" charset="0"/>
              <a:cs typeface="Arial" panose="020B0604020202020204" pitchFamily="34" charset="0"/>
            </a:endParaRPr>
          </a:p>
          <a:p>
            <a:r>
              <a:rPr lang="en-US">
                <a:latin typeface="Arial"/>
                <a:cs typeface="Arial"/>
              </a:rPr>
              <a:t>"A Learning Experience"</a:t>
            </a:r>
          </a:p>
          <a:p>
            <a:r>
              <a:rPr lang="en-US">
                <a:latin typeface="Arial"/>
                <a:cs typeface="Arial"/>
              </a:rPr>
              <a:t>The application</a:t>
            </a:r>
          </a:p>
        </p:txBody>
      </p:sp>
    </p:spTree>
    <p:extLst>
      <p:ext uri="{BB962C8B-B14F-4D97-AF65-F5344CB8AC3E}">
        <p14:creationId xmlns:p14="http://schemas.microsoft.com/office/powerpoint/2010/main" val="1908773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552A-A915-7C8D-213F-79921A829876}"/>
              </a:ext>
            </a:extLst>
          </p:cNvPr>
          <p:cNvSpPr>
            <a:spLocks noGrp="1"/>
          </p:cNvSpPr>
          <p:nvPr>
            <p:ph type="title"/>
          </p:nvPr>
        </p:nvSpPr>
        <p:spPr/>
        <p:txBody>
          <a:bodyPr/>
          <a:lstStyle/>
          <a:p>
            <a:r>
              <a:rPr lang="en-US" b="1">
                <a:solidFill>
                  <a:srgbClr val="5EB68C"/>
                </a:solidFill>
                <a:latin typeface="Arial Black"/>
                <a:cs typeface="Calibri Light"/>
              </a:rPr>
              <a:t>What could be improved</a:t>
            </a:r>
            <a:endParaRPr lang="en-US"/>
          </a:p>
        </p:txBody>
      </p:sp>
      <p:sp>
        <p:nvSpPr>
          <p:cNvPr id="3" name="Content Placeholder 2">
            <a:extLst>
              <a:ext uri="{FF2B5EF4-FFF2-40B4-BE49-F238E27FC236}">
                <a16:creationId xmlns:a16="http://schemas.microsoft.com/office/drawing/2014/main" id="{EB45EF92-5645-1809-BA7F-824E258B066C}"/>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u="sng">
                <a:latin typeface="Arial"/>
                <a:cs typeface="Arial"/>
              </a:rPr>
              <a:t>Entry handling</a:t>
            </a:r>
          </a:p>
          <a:p>
            <a:r>
              <a:rPr lang="en-US">
                <a:latin typeface="Arial"/>
                <a:cs typeface="Arial"/>
              </a:rPr>
              <a:t>Database instead of .csv</a:t>
            </a:r>
            <a:endParaRPr lang="en-US"/>
          </a:p>
          <a:p>
            <a:pPr lvl="1"/>
            <a:r>
              <a:rPr lang="en-US">
                <a:latin typeface="Arial"/>
                <a:cs typeface="Arial"/>
              </a:rPr>
              <a:t>Encrypted database</a:t>
            </a:r>
          </a:p>
          <a:p>
            <a:pPr lvl="1"/>
            <a:r>
              <a:rPr lang="en-US">
                <a:latin typeface="Arial"/>
                <a:cs typeface="Arial"/>
              </a:rPr>
              <a:t>Import and export</a:t>
            </a:r>
          </a:p>
          <a:p>
            <a:r>
              <a:rPr lang="en-US">
                <a:latin typeface="Arial"/>
                <a:cs typeface="Arial"/>
              </a:rPr>
              <a:t>Recurring entries</a:t>
            </a:r>
            <a:endParaRPr lang="en-US"/>
          </a:p>
          <a:p>
            <a:pPr lvl="1"/>
            <a:r>
              <a:rPr lang="en-US">
                <a:latin typeface="Arial"/>
                <a:cs typeface="Arial"/>
              </a:rPr>
              <a:t>Dynamic delete and edit</a:t>
            </a:r>
          </a:p>
          <a:p>
            <a:pPr lvl="1"/>
            <a:r>
              <a:rPr lang="en-US">
                <a:latin typeface="Arial"/>
                <a:cs typeface="Arial"/>
              </a:rPr>
              <a:t>Database</a:t>
            </a:r>
            <a:endParaRPr lang="en-US">
              <a:latin typeface="Calibri"/>
              <a:cs typeface="Calibri"/>
            </a:endParaRPr>
          </a:p>
          <a:p>
            <a:pPr lvl="1"/>
            <a:endParaRPr lang="en-US">
              <a:latin typeface="Arial"/>
              <a:cs typeface="Arial"/>
            </a:endParaRPr>
          </a:p>
          <a:p>
            <a:pPr marL="0" indent="0">
              <a:buNone/>
            </a:pPr>
            <a:r>
              <a:rPr lang="en-US" u="sng">
                <a:latin typeface="Arial"/>
                <a:cs typeface="Arial"/>
              </a:rPr>
              <a:t>General</a:t>
            </a:r>
            <a:endParaRPr lang="en-US" u="sng">
              <a:cs typeface="Calibri"/>
            </a:endParaRPr>
          </a:p>
          <a:p>
            <a:r>
              <a:rPr lang="en-US">
                <a:latin typeface="Arial"/>
                <a:cs typeface="Arial"/>
              </a:rPr>
              <a:t>Dashboard logic and information</a:t>
            </a:r>
          </a:p>
          <a:p>
            <a:r>
              <a:rPr lang="en-US">
                <a:latin typeface="Arial"/>
                <a:cs typeface="Arial"/>
              </a:rPr>
              <a:t>Colorblind: Shapes and patterns</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3580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552A-A915-7C8D-213F-79921A829876}"/>
              </a:ext>
            </a:extLst>
          </p:cNvPr>
          <p:cNvSpPr>
            <a:spLocks noGrp="1"/>
          </p:cNvSpPr>
          <p:nvPr>
            <p:ph type="title"/>
          </p:nvPr>
        </p:nvSpPr>
        <p:spPr/>
        <p:txBody>
          <a:bodyPr/>
          <a:lstStyle/>
          <a:p>
            <a:r>
              <a:rPr lang="en-US" b="1">
                <a:solidFill>
                  <a:srgbClr val="5EB68C"/>
                </a:solidFill>
                <a:latin typeface="Arial Black"/>
                <a:cs typeface="Calibri Light"/>
              </a:rPr>
              <a:t>What did we learn</a:t>
            </a:r>
            <a:endParaRPr lang="en-US" b="1">
              <a:solidFill>
                <a:srgbClr val="5EB68C"/>
              </a:solidFill>
              <a:latin typeface="Arial Black" panose="020B0A04020102020204" pitchFamily="34" charset="0"/>
              <a:cs typeface="Calibri Light"/>
            </a:endParaRPr>
          </a:p>
        </p:txBody>
      </p:sp>
      <p:sp>
        <p:nvSpPr>
          <p:cNvPr id="3" name="Content Placeholder 2">
            <a:extLst>
              <a:ext uri="{FF2B5EF4-FFF2-40B4-BE49-F238E27FC236}">
                <a16:creationId xmlns:a16="http://schemas.microsoft.com/office/drawing/2014/main" id="{EB45EF92-5645-1809-BA7F-824E258B066C}"/>
              </a:ext>
            </a:extLst>
          </p:cNvPr>
          <p:cNvSpPr>
            <a:spLocks noGrp="1"/>
          </p:cNvSpPr>
          <p:nvPr>
            <p:ph idx="1"/>
          </p:nvPr>
        </p:nvSpPr>
        <p:spPr/>
        <p:txBody>
          <a:bodyPr vert="horz" lIns="91440" tIns="45720" rIns="91440" bIns="45720" rtlCol="0" anchor="t">
            <a:normAutofit/>
          </a:bodyPr>
          <a:lstStyle/>
          <a:p>
            <a:r>
              <a:rPr lang="en-US">
                <a:latin typeface="Arial"/>
                <a:cs typeface="Arial"/>
              </a:rPr>
              <a:t>Git and Collaboration tools</a:t>
            </a:r>
            <a:endParaRPr lang="en-US">
              <a:latin typeface="Calibri" panose="020F0502020204030204"/>
              <a:cs typeface="Calibri" panose="020F0502020204030204"/>
            </a:endParaRPr>
          </a:p>
          <a:p>
            <a:r>
              <a:rPr lang="en-US">
                <a:latin typeface="Arial"/>
                <a:cs typeface="Arial"/>
              </a:rPr>
              <a:t>The value of user testing</a:t>
            </a:r>
          </a:p>
          <a:p>
            <a:r>
              <a:rPr lang="en-US">
                <a:latin typeface="Arial"/>
                <a:cs typeface="Arial"/>
              </a:rPr>
              <a:t>Coding complexity</a:t>
            </a:r>
          </a:p>
          <a:p>
            <a:r>
              <a:rPr lang="en-US">
                <a:latin typeface="Arial"/>
                <a:cs typeface="Arial"/>
              </a:rPr>
              <a:t>Status meetings / Daily Stand-up</a:t>
            </a:r>
          </a:p>
          <a:p>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837281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4" descr="A picture containing helmet, vector graphics&#10;&#10;Description automatically generated">
            <a:extLst>
              <a:ext uri="{FF2B5EF4-FFF2-40B4-BE49-F238E27FC236}">
                <a16:creationId xmlns:a16="http://schemas.microsoft.com/office/drawing/2014/main" id="{6C4F74E6-FFA8-CDD4-BD7D-F2A3F5930C30}"/>
              </a:ext>
            </a:extLst>
          </p:cNvPr>
          <p:cNvPicPr>
            <a:picLocks noChangeAspect="1"/>
          </p:cNvPicPr>
          <p:nvPr/>
        </p:nvPicPr>
        <p:blipFill>
          <a:blip r:embed="rId4"/>
          <a:stretch>
            <a:fillRect/>
          </a:stretch>
        </p:blipFill>
        <p:spPr>
          <a:xfrm>
            <a:off x="6770062" y="2444396"/>
            <a:ext cx="2618209" cy="1961957"/>
          </a:xfrm>
          <a:prstGeom prst="rect">
            <a:avLst/>
          </a:prstGeom>
        </p:spPr>
      </p:pic>
      <p:sp>
        <p:nvSpPr>
          <p:cNvPr id="14" name="Title 1">
            <a:extLst>
              <a:ext uri="{FF2B5EF4-FFF2-40B4-BE49-F238E27FC236}">
                <a16:creationId xmlns:a16="http://schemas.microsoft.com/office/drawing/2014/main" id="{5E4B0F2F-1B00-8B06-EFA1-0B12C22BDAE0}"/>
              </a:ext>
            </a:extLst>
          </p:cNvPr>
          <p:cNvSpPr txBox="1">
            <a:spLocks/>
          </p:cNvSpPr>
          <p:nvPr/>
        </p:nvSpPr>
        <p:spPr>
          <a:xfrm>
            <a:off x="636154" y="2766580"/>
            <a:ext cx="902623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b="1">
                <a:solidFill>
                  <a:srgbClr val="5EB68C"/>
                </a:solidFill>
                <a:latin typeface="Arial Black"/>
                <a:cs typeface="Calibri Light"/>
              </a:rPr>
              <a:t>Success</a:t>
            </a:r>
            <a:endParaRPr lang="en-US" sz="9600">
              <a:solidFill>
                <a:srgbClr val="5EB68C"/>
              </a:solidFill>
              <a:cs typeface="Calibri Light"/>
            </a:endParaRPr>
          </a:p>
        </p:txBody>
      </p:sp>
      <p:sp>
        <p:nvSpPr>
          <p:cNvPr id="2" name="TextBox 1">
            <a:extLst>
              <a:ext uri="{FF2B5EF4-FFF2-40B4-BE49-F238E27FC236}">
                <a16:creationId xmlns:a16="http://schemas.microsoft.com/office/drawing/2014/main" id="{9872FF91-A23E-2F0B-CC19-CF4D1246FC8B}"/>
              </a:ext>
            </a:extLst>
          </p:cNvPr>
          <p:cNvSpPr txBox="1"/>
          <p:nvPr/>
        </p:nvSpPr>
        <p:spPr>
          <a:xfrm>
            <a:off x="1298510" y="404326"/>
            <a:ext cx="10963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u">
                <a:solidFill>
                  <a:srgbClr val="D0CECE"/>
                </a:solidFill>
                <a:ea typeface="+mn-lt"/>
                <a:cs typeface="+mn-lt"/>
              </a:rPr>
              <a:t>arrakasta</a:t>
            </a:r>
            <a:endParaRPr lang="en-US">
              <a:solidFill>
                <a:srgbClr val="D0CECE"/>
              </a:solidFill>
              <a:ea typeface="+mn-lt"/>
              <a:cs typeface="+mn-lt"/>
            </a:endParaRPr>
          </a:p>
        </p:txBody>
      </p:sp>
      <p:sp>
        <p:nvSpPr>
          <p:cNvPr id="3" name="TextBox 2">
            <a:extLst>
              <a:ext uri="{FF2B5EF4-FFF2-40B4-BE49-F238E27FC236}">
                <a16:creationId xmlns:a16="http://schemas.microsoft.com/office/drawing/2014/main" id="{25C7255D-F190-FE12-4AD1-781063F2AA32}"/>
              </a:ext>
            </a:extLst>
          </p:cNvPr>
          <p:cNvSpPr txBox="1"/>
          <p:nvPr/>
        </p:nvSpPr>
        <p:spPr>
          <a:xfrm>
            <a:off x="4159898" y="808652"/>
            <a:ext cx="10963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veiksme</a:t>
            </a:r>
            <a:endParaRPr lang="en-US" err="1">
              <a:solidFill>
                <a:srgbClr val="D0CECE"/>
              </a:solidFill>
            </a:endParaRPr>
          </a:p>
        </p:txBody>
      </p:sp>
      <p:sp>
        <p:nvSpPr>
          <p:cNvPr id="5" name="TextBox 4">
            <a:extLst>
              <a:ext uri="{FF2B5EF4-FFF2-40B4-BE49-F238E27FC236}">
                <a16:creationId xmlns:a16="http://schemas.microsoft.com/office/drawing/2014/main" id="{F54F88A5-DD64-A190-7FA2-F00DE760F432}"/>
              </a:ext>
            </a:extLst>
          </p:cNvPr>
          <p:cNvSpPr txBox="1"/>
          <p:nvPr/>
        </p:nvSpPr>
        <p:spPr>
          <a:xfrm>
            <a:off x="1018592" y="1648407"/>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succes</a:t>
            </a:r>
            <a:endParaRPr lang="en-US" err="1">
              <a:solidFill>
                <a:srgbClr val="D0CECE"/>
              </a:solidFill>
            </a:endParaRPr>
          </a:p>
        </p:txBody>
      </p:sp>
      <p:sp>
        <p:nvSpPr>
          <p:cNvPr id="6" name="TextBox 5">
            <a:extLst>
              <a:ext uri="{FF2B5EF4-FFF2-40B4-BE49-F238E27FC236}">
                <a16:creationId xmlns:a16="http://schemas.microsoft.com/office/drawing/2014/main" id="{C376D63C-1772-5986-B687-4D65B1DC15D5}"/>
              </a:ext>
            </a:extLst>
          </p:cNvPr>
          <p:cNvSpPr txBox="1"/>
          <p:nvPr/>
        </p:nvSpPr>
        <p:spPr>
          <a:xfrm>
            <a:off x="4525347" y="1897223"/>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successo</a:t>
            </a:r>
            <a:endParaRPr lang="en-US" err="1">
              <a:solidFill>
                <a:srgbClr val="D0CECE"/>
              </a:solidFill>
            </a:endParaRPr>
          </a:p>
        </p:txBody>
      </p:sp>
      <p:sp>
        <p:nvSpPr>
          <p:cNvPr id="7" name="TextBox 6">
            <a:extLst>
              <a:ext uri="{FF2B5EF4-FFF2-40B4-BE49-F238E27FC236}">
                <a16:creationId xmlns:a16="http://schemas.microsoft.com/office/drawing/2014/main" id="{4E4340C0-1232-B608-5828-8381DA4C129C}"/>
              </a:ext>
            </a:extLst>
          </p:cNvPr>
          <p:cNvSpPr txBox="1"/>
          <p:nvPr/>
        </p:nvSpPr>
        <p:spPr>
          <a:xfrm>
            <a:off x="77755" y="6127100"/>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menestys</a:t>
            </a:r>
            <a:endParaRPr lang="en-US" err="1">
              <a:solidFill>
                <a:srgbClr val="D0CECE"/>
              </a:solidFill>
            </a:endParaRPr>
          </a:p>
        </p:txBody>
      </p:sp>
      <p:sp>
        <p:nvSpPr>
          <p:cNvPr id="8" name="TextBox 7">
            <a:extLst>
              <a:ext uri="{FF2B5EF4-FFF2-40B4-BE49-F238E27FC236}">
                <a16:creationId xmlns:a16="http://schemas.microsoft.com/office/drawing/2014/main" id="{C69098B1-3582-052F-93B4-CFF9F246C5B8}"/>
              </a:ext>
            </a:extLst>
          </p:cNvPr>
          <p:cNvSpPr txBox="1"/>
          <p:nvPr/>
        </p:nvSpPr>
        <p:spPr>
          <a:xfrm>
            <a:off x="3234612" y="5590590"/>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sukses</a:t>
            </a:r>
            <a:endParaRPr lang="en-US" err="1">
              <a:solidFill>
                <a:srgbClr val="D0CECE"/>
              </a:solidFill>
            </a:endParaRPr>
          </a:p>
        </p:txBody>
      </p:sp>
      <p:sp>
        <p:nvSpPr>
          <p:cNvPr id="9" name="TextBox 8">
            <a:extLst>
              <a:ext uri="{FF2B5EF4-FFF2-40B4-BE49-F238E27FC236}">
                <a16:creationId xmlns:a16="http://schemas.microsoft.com/office/drawing/2014/main" id="{A8B5EA36-DFB2-9960-33F0-7FAE7C1DD093}"/>
              </a:ext>
            </a:extLst>
          </p:cNvPr>
          <p:cNvSpPr txBox="1"/>
          <p:nvPr/>
        </p:nvSpPr>
        <p:spPr>
          <a:xfrm>
            <a:off x="7293428" y="443202"/>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cs">
                <a:solidFill>
                  <a:srgbClr val="D0CECE"/>
                </a:solidFill>
                <a:ea typeface="+mn-lt"/>
                <a:cs typeface="+mn-lt"/>
              </a:rPr>
              <a:t>成功</a:t>
            </a:r>
            <a:endParaRPr lang="en-US">
              <a:solidFill>
                <a:srgbClr val="D0CECE"/>
              </a:solidFill>
            </a:endParaRPr>
          </a:p>
        </p:txBody>
      </p:sp>
      <p:sp>
        <p:nvSpPr>
          <p:cNvPr id="10" name="TextBox 9">
            <a:extLst>
              <a:ext uri="{FF2B5EF4-FFF2-40B4-BE49-F238E27FC236}">
                <a16:creationId xmlns:a16="http://schemas.microsoft.com/office/drawing/2014/main" id="{4ACBCD7D-A0A6-88EA-1711-A0599CDE32C4}"/>
              </a:ext>
            </a:extLst>
          </p:cNvPr>
          <p:cNvSpPr txBox="1"/>
          <p:nvPr/>
        </p:nvSpPr>
        <p:spPr>
          <a:xfrm>
            <a:off x="8312020" y="5466182"/>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уңыш</a:t>
            </a:r>
            <a:endParaRPr lang="en-US" err="1">
              <a:solidFill>
                <a:srgbClr val="D0CECE"/>
              </a:solidFill>
            </a:endParaRPr>
          </a:p>
        </p:txBody>
      </p:sp>
      <p:sp>
        <p:nvSpPr>
          <p:cNvPr id="11" name="TextBox 10">
            <a:extLst>
              <a:ext uri="{FF2B5EF4-FFF2-40B4-BE49-F238E27FC236}">
                <a16:creationId xmlns:a16="http://schemas.microsoft.com/office/drawing/2014/main" id="{3AC04D8D-6904-F87F-B895-570F58394CF1}"/>
              </a:ext>
            </a:extLst>
          </p:cNvPr>
          <p:cNvSpPr txBox="1"/>
          <p:nvPr/>
        </p:nvSpPr>
        <p:spPr>
          <a:xfrm>
            <a:off x="6920204" y="1469570"/>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cs">
                <a:solidFill>
                  <a:srgbClr val="D0CECE"/>
                </a:solidFill>
                <a:ea typeface="+mn-lt"/>
                <a:cs typeface="+mn-lt"/>
              </a:rPr>
              <a:t>성공</a:t>
            </a:r>
            <a:endParaRPr lang="en-US">
              <a:solidFill>
                <a:srgbClr val="D0CECE"/>
              </a:solidFill>
            </a:endParaRPr>
          </a:p>
        </p:txBody>
      </p:sp>
      <p:sp>
        <p:nvSpPr>
          <p:cNvPr id="12" name="TextBox 11">
            <a:extLst>
              <a:ext uri="{FF2B5EF4-FFF2-40B4-BE49-F238E27FC236}">
                <a16:creationId xmlns:a16="http://schemas.microsoft.com/office/drawing/2014/main" id="{CAAE8D08-03D1-8F1F-E790-70301EFDA38A}"/>
              </a:ext>
            </a:extLst>
          </p:cNvPr>
          <p:cNvSpPr txBox="1"/>
          <p:nvPr/>
        </p:nvSpPr>
        <p:spPr>
          <a:xfrm>
            <a:off x="1426281" y="4415858"/>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edu</a:t>
            </a:r>
            <a:endParaRPr lang="en-US" err="1">
              <a:solidFill>
                <a:srgbClr val="D0CECE"/>
              </a:solidFill>
            </a:endParaRPr>
          </a:p>
        </p:txBody>
      </p:sp>
      <p:sp>
        <p:nvSpPr>
          <p:cNvPr id="13" name="TextBox 12">
            <a:extLst>
              <a:ext uri="{FF2B5EF4-FFF2-40B4-BE49-F238E27FC236}">
                <a16:creationId xmlns:a16="http://schemas.microsoft.com/office/drawing/2014/main" id="{650BC92E-BEF2-B54F-9D69-8EF14B45C143}"/>
              </a:ext>
            </a:extLst>
          </p:cNvPr>
          <p:cNvSpPr txBox="1"/>
          <p:nvPr/>
        </p:nvSpPr>
        <p:spPr>
          <a:xfrm>
            <a:off x="2806959" y="2076060"/>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sukses</a:t>
            </a:r>
            <a:endParaRPr lang="en-US" err="1">
              <a:solidFill>
                <a:srgbClr val="D0CECE"/>
              </a:solidFill>
            </a:endParaRPr>
          </a:p>
        </p:txBody>
      </p:sp>
      <p:sp>
        <p:nvSpPr>
          <p:cNvPr id="15" name="TextBox 14">
            <a:extLst>
              <a:ext uri="{FF2B5EF4-FFF2-40B4-BE49-F238E27FC236}">
                <a16:creationId xmlns:a16="http://schemas.microsoft.com/office/drawing/2014/main" id="{0084F90C-ED5B-08F1-3067-D683D220FCA2}"/>
              </a:ext>
            </a:extLst>
          </p:cNvPr>
          <p:cNvSpPr txBox="1"/>
          <p:nvPr/>
        </p:nvSpPr>
        <p:spPr>
          <a:xfrm>
            <a:off x="8133183" y="1718386"/>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सफलता</a:t>
            </a:r>
            <a:endParaRPr lang="en-US" err="1">
              <a:solidFill>
                <a:srgbClr val="D0CECE"/>
              </a:solidFill>
            </a:endParaRPr>
          </a:p>
        </p:txBody>
      </p:sp>
      <p:sp>
        <p:nvSpPr>
          <p:cNvPr id="16" name="TextBox 15">
            <a:extLst>
              <a:ext uri="{FF2B5EF4-FFF2-40B4-BE49-F238E27FC236}">
                <a16:creationId xmlns:a16="http://schemas.microsoft.com/office/drawing/2014/main" id="{AD5D6D1E-C9D3-6B41-45BA-D7BE2D0C6BDE}"/>
              </a:ext>
            </a:extLst>
          </p:cNvPr>
          <p:cNvSpPr txBox="1"/>
          <p:nvPr/>
        </p:nvSpPr>
        <p:spPr>
          <a:xfrm>
            <a:off x="5987142" y="5310671"/>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powodzenie</a:t>
            </a:r>
            <a:endParaRPr lang="en-US" err="1">
              <a:solidFill>
                <a:srgbClr val="D0CECE"/>
              </a:solidFill>
              <a:ea typeface="+mn-lt"/>
              <a:cs typeface="+mn-lt"/>
            </a:endParaRPr>
          </a:p>
        </p:txBody>
      </p:sp>
      <p:sp>
        <p:nvSpPr>
          <p:cNvPr id="17" name="TextBox 16">
            <a:extLst>
              <a:ext uri="{FF2B5EF4-FFF2-40B4-BE49-F238E27FC236}">
                <a16:creationId xmlns:a16="http://schemas.microsoft.com/office/drawing/2014/main" id="{09513F5E-911F-6FDA-77CC-85874B5F2551}"/>
              </a:ext>
            </a:extLst>
          </p:cNvPr>
          <p:cNvSpPr txBox="1"/>
          <p:nvPr/>
        </p:nvSpPr>
        <p:spPr>
          <a:xfrm>
            <a:off x="5878286" y="1026366"/>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успех</a:t>
            </a:r>
            <a:endParaRPr lang="en-US" err="1">
              <a:solidFill>
                <a:srgbClr val="D0CECE"/>
              </a:solidFill>
            </a:endParaRPr>
          </a:p>
        </p:txBody>
      </p:sp>
      <p:sp>
        <p:nvSpPr>
          <p:cNvPr id="18" name="TextBox 17">
            <a:extLst>
              <a:ext uri="{FF2B5EF4-FFF2-40B4-BE49-F238E27FC236}">
                <a16:creationId xmlns:a16="http://schemas.microsoft.com/office/drawing/2014/main" id="{8DF6F5BB-1A1C-31D6-D593-B717BC28AA88}"/>
              </a:ext>
            </a:extLst>
          </p:cNvPr>
          <p:cNvSpPr txBox="1"/>
          <p:nvPr/>
        </p:nvSpPr>
        <p:spPr>
          <a:xfrm>
            <a:off x="77755" y="995264"/>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a:solidFill>
                  <a:srgbClr val="D0CECE"/>
                </a:solidFill>
                <a:ea typeface="+mn-lt"/>
                <a:cs typeface="+mn-lt"/>
              </a:rPr>
              <a:t>úspěch</a:t>
            </a:r>
            <a:endParaRPr lang="en-US">
              <a:solidFill>
                <a:srgbClr val="D0CECE"/>
              </a:solidFill>
              <a:ea typeface="+mn-lt"/>
              <a:cs typeface="+mn-lt"/>
            </a:endParaRPr>
          </a:p>
        </p:txBody>
      </p:sp>
      <p:sp>
        <p:nvSpPr>
          <p:cNvPr id="19" name="TextBox 18">
            <a:extLst>
              <a:ext uri="{FF2B5EF4-FFF2-40B4-BE49-F238E27FC236}">
                <a16:creationId xmlns:a16="http://schemas.microsoft.com/office/drawing/2014/main" id="{C62F278E-B66D-1CCA-285D-7206DC3D56CB}"/>
              </a:ext>
            </a:extLst>
          </p:cNvPr>
          <p:cNvSpPr txBox="1"/>
          <p:nvPr/>
        </p:nvSpPr>
        <p:spPr>
          <a:xfrm>
            <a:off x="4960775" y="6088223"/>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soirbheachas</a:t>
            </a:r>
            <a:endParaRPr lang="en-US" err="1">
              <a:solidFill>
                <a:srgbClr val="D0CECE"/>
              </a:solidFill>
            </a:endParaRPr>
          </a:p>
        </p:txBody>
      </p:sp>
      <p:sp>
        <p:nvSpPr>
          <p:cNvPr id="20" name="TextBox 19">
            <a:extLst>
              <a:ext uri="{FF2B5EF4-FFF2-40B4-BE49-F238E27FC236}">
                <a16:creationId xmlns:a16="http://schemas.microsoft.com/office/drawing/2014/main" id="{67D84AE1-B864-700B-4D6C-036ABC285E09}"/>
              </a:ext>
            </a:extLst>
          </p:cNvPr>
          <p:cNvSpPr txBox="1"/>
          <p:nvPr/>
        </p:nvSpPr>
        <p:spPr>
          <a:xfrm>
            <a:off x="763051" y="5172604"/>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Succès</a:t>
            </a:r>
            <a:endParaRPr lang="en-US" err="1">
              <a:solidFill>
                <a:srgbClr val="D0CECE"/>
              </a:solidFill>
            </a:endParaRPr>
          </a:p>
        </p:txBody>
      </p:sp>
      <p:sp>
        <p:nvSpPr>
          <p:cNvPr id="21" name="TextBox 20">
            <a:extLst>
              <a:ext uri="{FF2B5EF4-FFF2-40B4-BE49-F238E27FC236}">
                <a16:creationId xmlns:a16="http://schemas.microsoft.com/office/drawing/2014/main" id="{84E86216-59B5-6AC8-0A41-92CFD76D38FD}"/>
              </a:ext>
            </a:extLst>
          </p:cNvPr>
          <p:cNvSpPr txBox="1"/>
          <p:nvPr/>
        </p:nvSpPr>
        <p:spPr>
          <a:xfrm>
            <a:off x="9602754" y="2153814"/>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הצלחה</a:t>
            </a:r>
            <a:endParaRPr lang="en-US" err="1">
              <a:solidFill>
                <a:srgbClr val="D0CECE"/>
              </a:solidFill>
              <a:ea typeface="+mn-lt"/>
              <a:cs typeface="+mn-lt"/>
            </a:endParaRPr>
          </a:p>
        </p:txBody>
      </p:sp>
      <p:sp>
        <p:nvSpPr>
          <p:cNvPr id="22" name="TextBox 21">
            <a:extLst>
              <a:ext uri="{FF2B5EF4-FFF2-40B4-BE49-F238E27FC236}">
                <a16:creationId xmlns:a16="http://schemas.microsoft.com/office/drawing/2014/main" id="{27DE7354-1A53-A540-FE0C-5AAFE57B0A1E}"/>
              </a:ext>
            </a:extLst>
          </p:cNvPr>
          <p:cNvSpPr txBox="1"/>
          <p:nvPr/>
        </p:nvSpPr>
        <p:spPr>
          <a:xfrm>
            <a:off x="8918509" y="4525345"/>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успіх</a:t>
            </a:r>
            <a:endParaRPr lang="en-US" err="1">
              <a:solidFill>
                <a:srgbClr val="D0CECE"/>
              </a:solidFill>
            </a:endParaRPr>
          </a:p>
        </p:txBody>
      </p:sp>
      <p:sp>
        <p:nvSpPr>
          <p:cNvPr id="23" name="TextBox 22">
            <a:extLst>
              <a:ext uri="{FF2B5EF4-FFF2-40B4-BE49-F238E27FC236}">
                <a16:creationId xmlns:a16="http://schemas.microsoft.com/office/drawing/2014/main" id="{20FD58E8-9164-9941-F979-E3394F2E827F}"/>
              </a:ext>
            </a:extLst>
          </p:cNvPr>
          <p:cNvSpPr txBox="1"/>
          <p:nvPr/>
        </p:nvSpPr>
        <p:spPr>
          <a:xfrm>
            <a:off x="9517224" y="3203509"/>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chemeClr val="bg2">
                    <a:lumMod val="90000"/>
                  </a:schemeClr>
                </a:solidFill>
                <a:ea typeface="+mn-lt"/>
                <a:cs typeface="+mn-lt"/>
              </a:rPr>
              <a:t>llwyddiant</a:t>
            </a:r>
            <a:endParaRPr lang="en-US">
              <a:solidFill>
                <a:schemeClr val="bg2">
                  <a:lumMod val="90000"/>
                </a:schemeClr>
              </a:solidFill>
              <a:cs typeface="Calibri"/>
            </a:endParaRPr>
          </a:p>
        </p:txBody>
      </p:sp>
      <p:sp>
        <p:nvSpPr>
          <p:cNvPr id="24" name="TextBox 23">
            <a:extLst>
              <a:ext uri="{FF2B5EF4-FFF2-40B4-BE49-F238E27FC236}">
                <a16:creationId xmlns:a16="http://schemas.microsoft.com/office/drawing/2014/main" id="{06C8DBCF-5FC1-6696-E736-E5767C101495}"/>
              </a:ext>
            </a:extLst>
          </p:cNvPr>
          <p:cNvSpPr txBox="1"/>
          <p:nvPr/>
        </p:nvSpPr>
        <p:spPr>
          <a:xfrm>
            <a:off x="5987143" y="2285999"/>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suksess</a:t>
            </a:r>
            <a:endParaRPr lang="en-US" err="1">
              <a:solidFill>
                <a:srgbClr val="D0CECE"/>
              </a:solidFill>
            </a:endParaRPr>
          </a:p>
        </p:txBody>
      </p:sp>
      <p:sp>
        <p:nvSpPr>
          <p:cNvPr id="25" name="TextBox 24">
            <a:extLst>
              <a:ext uri="{FF2B5EF4-FFF2-40B4-BE49-F238E27FC236}">
                <a16:creationId xmlns:a16="http://schemas.microsoft.com/office/drawing/2014/main" id="{5B500F8A-B4EF-6E8E-D4D0-F400AD831DCA}"/>
              </a:ext>
            </a:extLst>
          </p:cNvPr>
          <p:cNvSpPr txBox="1"/>
          <p:nvPr/>
        </p:nvSpPr>
        <p:spPr>
          <a:xfrm>
            <a:off x="3677816" y="4307631"/>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árangur</a:t>
            </a:r>
            <a:endParaRPr lang="en-US" err="1">
              <a:solidFill>
                <a:srgbClr val="D0CECE"/>
              </a:solidFill>
            </a:endParaRPr>
          </a:p>
        </p:txBody>
      </p:sp>
      <p:sp>
        <p:nvSpPr>
          <p:cNvPr id="26" name="TextBox 25">
            <a:extLst>
              <a:ext uri="{FF2B5EF4-FFF2-40B4-BE49-F238E27FC236}">
                <a16:creationId xmlns:a16="http://schemas.microsoft.com/office/drawing/2014/main" id="{58F01D51-7AAD-B74E-FE7C-FBEA15EFF6F0}"/>
              </a:ext>
            </a:extLst>
          </p:cNvPr>
          <p:cNvSpPr txBox="1"/>
          <p:nvPr/>
        </p:nvSpPr>
        <p:spPr>
          <a:xfrm>
            <a:off x="1912775" y="995264"/>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a:solidFill>
                  <a:srgbClr val="D0CECE"/>
                </a:solidFill>
                <a:ea typeface="+mn-lt"/>
                <a:cs typeface="+mn-lt"/>
              </a:rPr>
              <a:t>úspěch</a:t>
            </a:r>
            <a:endParaRPr lang="en-US">
              <a:solidFill>
                <a:srgbClr val="D0CECE"/>
              </a:solidFill>
              <a:ea typeface="+mn-lt"/>
              <a:cs typeface="+mn-lt"/>
            </a:endParaRPr>
          </a:p>
        </p:txBody>
      </p:sp>
      <p:sp>
        <p:nvSpPr>
          <p:cNvPr id="27" name="TextBox 26">
            <a:extLst>
              <a:ext uri="{FF2B5EF4-FFF2-40B4-BE49-F238E27FC236}">
                <a16:creationId xmlns:a16="http://schemas.microsoft.com/office/drawing/2014/main" id="{623773E9-6C9F-7027-12EF-47EE903838C1}"/>
              </a:ext>
            </a:extLst>
          </p:cNvPr>
          <p:cNvSpPr txBox="1"/>
          <p:nvPr/>
        </p:nvSpPr>
        <p:spPr>
          <a:xfrm>
            <a:off x="202163" y="2285999"/>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نجاح</a:t>
            </a:r>
            <a:endParaRPr lang="en-US" err="1">
              <a:solidFill>
                <a:srgbClr val="D0CECE"/>
              </a:solidFill>
            </a:endParaRPr>
          </a:p>
        </p:txBody>
      </p:sp>
      <p:sp>
        <p:nvSpPr>
          <p:cNvPr id="28" name="TextBox 27">
            <a:extLst>
              <a:ext uri="{FF2B5EF4-FFF2-40B4-BE49-F238E27FC236}">
                <a16:creationId xmlns:a16="http://schemas.microsoft.com/office/drawing/2014/main" id="{5A3A932E-18E5-504B-D2C7-0F9F46C9DFE3}"/>
              </a:ext>
            </a:extLst>
          </p:cNvPr>
          <p:cNvSpPr txBox="1"/>
          <p:nvPr/>
        </p:nvSpPr>
        <p:spPr>
          <a:xfrm>
            <a:off x="2340428" y="4991876"/>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serketinî</a:t>
            </a:r>
            <a:endParaRPr lang="en-US" err="1">
              <a:solidFill>
                <a:srgbClr val="D0CECE"/>
              </a:solidFill>
            </a:endParaRPr>
          </a:p>
        </p:txBody>
      </p:sp>
      <p:sp>
        <p:nvSpPr>
          <p:cNvPr id="29" name="TextBox 28">
            <a:extLst>
              <a:ext uri="{FF2B5EF4-FFF2-40B4-BE49-F238E27FC236}">
                <a16:creationId xmlns:a16="http://schemas.microsoft.com/office/drawing/2014/main" id="{A2F2FC1D-FD12-C378-3C03-D9414B604140}"/>
              </a:ext>
            </a:extLst>
          </p:cNvPr>
          <p:cNvSpPr txBox="1"/>
          <p:nvPr/>
        </p:nvSpPr>
        <p:spPr>
          <a:xfrm>
            <a:off x="202163" y="4159897"/>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הַצלָחָה</a:t>
            </a:r>
            <a:endParaRPr lang="en-US" err="1">
              <a:solidFill>
                <a:srgbClr val="D0CECE"/>
              </a:solidFill>
            </a:endParaRPr>
          </a:p>
        </p:txBody>
      </p:sp>
      <p:sp>
        <p:nvSpPr>
          <p:cNvPr id="30" name="TextBox 29">
            <a:extLst>
              <a:ext uri="{FF2B5EF4-FFF2-40B4-BE49-F238E27FC236}">
                <a16:creationId xmlns:a16="http://schemas.microsoft.com/office/drawing/2014/main" id="{BD9747CE-7E01-3837-66AB-F969846F1993}"/>
              </a:ext>
            </a:extLst>
          </p:cNvPr>
          <p:cNvSpPr txBox="1"/>
          <p:nvPr/>
        </p:nvSpPr>
        <p:spPr>
          <a:xfrm>
            <a:off x="5489510" y="4486468"/>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tagumpay</a:t>
            </a:r>
            <a:endParaRPr lang="en-US" err="1">
              <a:solidFill>
                <a:srgbClr val="D0CECE"/>
              </a:solidFill>
            </a:endParaRPr>
          </a:p>
        </p:txBody>
      </p:sp>
      <p:sp>
        <p:nvSpPr>
          <p:cNvPr id="31" name="TextBox 30">
            <a:extLst>
              <a:ext uri="{FF2B5EF4-FFF2-40B4-BE49-F238E27FC236}">
                <a16:creationId xmlns:a16="http://schemas.microsoft.com/office/drawing/2014/main" id="{74B2F93E-212B-D0E8-739A-CFD00010AA4B}"/>
              </a:ext>
            </a:extLst>
          </p:cNvPr>
          <p:cNvSpPr txBox="1"/>
          <p:nvPr/>
        </p:nvSpPr>
        <p:spPr>
          <a:xfrm>
            <a:off x="7417837" y="6127101"/>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موفقیت</a:t>
            </a:r>
            <a:endParaRPr lang="en-US" err="1">
              <a:solidFill>
                <a:srgbClr val="D0CECE"/>
              </a:solidFill>
              <a:ea typeface="+mn-lt"/>
              <a:cs typeface="+mn-lt"/>
            </a:endParaRPr>
          </a:p>
        </p:txBody>
      </p:sp>
      <p:sp>
        <p:nvSpPr>
          <p:cNvPr id="32" name="TextBox 31">
            <a:extLst>
              <a:ext uri="{FF2B5EF4-FFF2-40B4-BE49-F238E27FC236}">
                <a16:creationId xmlns:a16="http://schemas.microsoft.com/office/drawing/2014/main" id="{213C7424-CFED-D31B-4EF6-3A8DECC7677B}"/>
              </a:ext>
            </a:extLst>
          </p:cNvPr>
          <p:cNvSpPr txBox="1"/>
          <p:nvPr/>
        </p:nvSpPr>
        <p:spPr>
          <a:xfrm>
            <a:off x="3079102" y="357672"/>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a:solidFill>
                  <a:srgbClr val="D0CECE"/>
                </a:solidFill>
                <a:ea typeface="+mn-lt"/>
                <a:cs typeface="+mn-lt"/>
              </a:rPr>
              <a:t>úspěch</a:t>
            </a:r>
            <a:endParaRPr lang="en-US">
              <a:solidFill>
                <a:srgbClr val="D0CECE"/>
              </a:solidFill>
              <a:ea typeface="+mn-lt"/>
              <a:cs typeface="+mn-lt"/>
            </a:endParaRPr>
          </a:p>
        </p:txBody>
      </p:sp>
      <p:sp>
        <p:nvSpPr>
          <p:cNvPr id="33" name="TextBox 32">
            <a:extLst>
              <a:ext uri="{FF2B5EF4-FFF2-40B4-BE49-F238E27FC236}">
                <a16:creationId xmlns:a16="http://schemas.microsoft.com/office/drawing/2014/main" id="{32757231-6DF2-8276-38DB-488FA878046A}"/>
              </a:ext>
            </a:extLst>
          </p:cNvPr>
          <p:cNvSpPr txBox="1"/>
          <p:nvPr/>
        </p:nvSpPr>
        <p:spPr>
          <a:xfrm>
            <a:off x="3024673" y="1500672"/>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a:solidFill>
                  <a:srgbClr val="D0CECE"/>
                </a:solidFill>
                <a:ea typeface="+mn-lt"/>
                <a:cs typeface="+mn-lt"/>
              </a:rPr>
              <a:t>úspěch</a:t>
            </a:r>
            <a:endParaRPr lang="en-US">
              <a:solidFill>
                <a:srgbClr val="D0CECE"/>
              </a:solidFill>
              <a:ea typeface="+mn-lt"/>
              <a:cs typeface="+mn-lt"/>
            </a:endParaRPr>
          </a:p>
        </p:txBody>
      </p:sp>
      <p:sp>
        <p:nvSpPr>
          <p:cNvPr id="34" name="TextBox 33">
            <a:extLst>
              <a:ext uri="{FF2B5EF4-FFF2-40B4-BE49-F238E27FC236}">
                <a16:creationId xmlns:a16="http://schemas.microsoft.com/office/drawing/2014/main" id="{265EAD50-8C86-F5CF-37DF-5301ADDB77D5}"/>
              </a:ext>
            </a:extLst>
          </p:cNvPr>
          <p:cNvSpPr txBox="1"/>
          <p:nvPr/>
        </p:nvSpPr>
        <p:spPr>
          <a:xfrm>
            <a:off x="1611421" y="2467777"/>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Qapla</a:t>
            </a:r>
            <a:r>
              <a:rPr lang="cs">
                <a:solidFill>
                  <a:srgbClr val="D0CECE"/>
                </a:solidFill>
                <a:ea typeface="+mn-lt"/>
                <a:cs typeface="+mn-lt"/>
              </a:rPr>
              <a:t>'</a:t>
            </a:r>
            <a:endParaRPr lang="en-US">
              <a:solidFill>
                <a:srgbClr val="D0CECE"/>
              </a:solidFill>
            </a:endParaRPr>
          </a:p>
        </p:txBody>
      </p:sp>
      <p:sp>
        <p:nvSpPr>
          <p:cNvPr id="35" name="TextBox 34">
            <a:extLst>
              <a:ext uri="{FF2B5EF4-FFF2-40B4-BE49-F238E27FC236}">
                <a16:creationId xmlns:a16="http://schemas.microsoft.com/office/drawing/2014/main" id="{42BAC38C-D960-4260-2BCC-EA94D74A7FD2}"/>
              </a:ext>
            </a:extLst>
          </p:cNvPr>
          <p:cNvSpPr txBox="1"/>
          <p:nvPr/>
        </p:nvSpPr>
        <p:spPr>
          <a:xfrm>
            <a:off x="2340428" y="6313712"/>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victoria</a:t>
            </a:r>
            <a:endParaRPr lang="en-US" err="1">
              <a:solidFill>
                <a:srgbClr val="D0CECE"/>
              </a:solidFill>
            </a:endParaRPr>
          </a:p>
        </p:txBody>
      </p:sp>
      <p:sp>
        <p:nvSpPr>
          <p:cNvPr id="36" name="TextBox 35">
            <a:extLst>
              <a:ext uri="{FF2B5EF4-FFF2-40B4-BE49-F238E27FC236}">
                <a16:creationId xmlns:a16="http://schemas.microsoft.com/office/drawing/2014/main" id="{071707DB-CC3B-334C-098B-01E31E3FFFB6}"/>
              </a:ext>
            </a:extLst>
          </p:cNvPr>
          <p:cNvSpPr txBox="1"/>
          <p:nvPr/>
        </p:nvSpPr>
        <p:spPr>
          <a:xfrm>
            <a:off x="3374571" y="2519264"/>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sukceso</a:t>
            </a:r>
            <a:endParaRPr lang="en-US" err="1">
              <a:solidFill>
                <a:srgbClr val="D0CECE"/>
              </a:solidFill>
            </a:endParaRPr>
          </a:p>
        </p:txBody>
      </p:sp>
      <p:sp>
        <p:nvSpPr>
          <p:cNvPr id="37" name="TextBox 36">
            <a:extLst>
              <a:ext uri="{FF2B5EF4-FFF2-40B4-BE49-F238E27FC236}">
                <a16:creationId xmlns:a16="http://schemas.microsoft.com/office/drawing/2014/main" id="{4887BC32-45CE-6454-4698-65F4F66444BC}"/>
              </a:ext>
            </a:extLst>
          </p:cNvPr>
          <p:cNvSpPr txBox="1"/>
          <p:nvPr/>
        </p:nvSpPr>
        <p:spPr>
          <a:xfrm>
            <a:off x="5668346" y="295468"/>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angitu</a:t>
            </a:r>
            <a:endParaRPr lang="en-US" err="1">
              <a:solidFill>
                <a:srgbClr val="D0CECE"/>
              </a:solidFill>
            </a:endParaRPr>
          </a:p>
        </p:txBody>
      </p:sp>
      <p:sp>
        <p:nvSpPr>
          <p:cNvPr id="38" name="TextBox 37">
            <a:extLst>
              <a:ext uri="{FF2B5EF4-FFF2-40B4-BE49-F238E27FC236}">
                <a16:creationId xmlns:a16="http://schemas.microsoft.com/office/drawing/2014/main" id="{29B377AE-182E-7B45-980E-F4F389D57021}"/>
              </a:ext>
            </a:extLst>
          </p:cNvPr>
          <p:cNvSpPr txBox="1"/>
          <p:nvPr/>
        </p:nvSpPr>
        <p:spPr>
          <a:xfrm>
            <a:off x="8568611" y="808652"/>
            <a:ext cx="15706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cs" err="1">
                <a:solidFill>
                  <a:srgbClr val="D0CECE"/>
                </a:solidFill>
                <a:ea typeface="+mn-lt"/>
                <a:cs typeface="+mn-lt"/>
              </a:rPr>
              <a:t>manuia</a:t>
            </a:r>
            <a:endParaRPr lang="en-US" err="1">
              <a:solidFill>
                <a:srgbClr val="D0CECE"/>
              </a:solidFill>
            </a:endParaRPr>
          </a:p>
        </p:txBody>
      </p:sp>
    </p:spTree>
    <p:extLst>
      <p:ext uri="{BB962C8B-B14F-4D97-AF65-F5344CB8AC3E}">
        <p14:creationId xmlns:p14="http://schemas.microsoft.com/office/powerpoint/2010/main" val="360216300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552A-A915-7C8D-213F-79921A829876}"/>
              </a:ext>
            </a:extLst>
          </p:cNvPr>
          <p:cNvSpPr>
            <a:spLocks noGrp="1"/>
          </p:cNvSpPr>
          <p:nvPr>
            <p:ph type="title"/>
          </p:nvPr>
        </p:nvSpPr>
        <p:spPr/>
        <p:txBody>
          <a:bodyPr/>
          <a:lstStyle/>
          <a:p>
            <a:r>
              <a:rPr lang="en-US" b="1">
                <a:solidFill>
                  <a:srgbClr val="5EB68C"/>
                </a:solidFill>
                <a:latin typeface="Arial Black"/>
                <a:cs typeface="Calibri Light"/>
              </a:rPr>
              <a:t>Plan</a:t>
            </a:r>
            <a:endParaRPr lang="en-US" b="1">
              <a:solidFill>
                <a:srgbClr val="5EB68C"/>
              </a:solidFill>
              <a:latin typeface="Arial Black" panose="020B0A04020102020204" pitchFamily="34" charset="0"/>
              <a:cs typeface="Calibri Light"/>
            </a:endParaRPr>
          </a:p>
        </p:txBody>
      </p:sp>
      <p:sp>
        <p:nvSpPr>
          <p:cNvPr id="3" name="Content Placeholder 2">
            <a:extLst>
              <a:ext uri="{FF2B5EF4-FFF2-40B4-BE49-F238E27FC236}">
                <a16:creationId xmlns:a16="http://schemas.microsoft.com/office/drawing/2014/main" id="{EB45EF92-5645-1809-BA7F-824E258B066C}"/>
              </a:ext>
            </a:extLst>
          </p:cNvPr>
          <p:cNvSpPr>
            <a:spLocks noGrp="1"/>
          </p:cNvSpPr>
          <p:nvPr>
            <p:ph idx="1"/>
          </p:nvPr>
        </p:nvSpPr>
        <p:spPr/>
        <p:txBody>
          <a:bodyPr vert="horz" lIns="91440" tIns="45720" rIns="91440" bIns="45720" rtlCol="0" anchor="t">
            <a:normAutofit/>
          </a:bodyPr>
          <a:lstStyle/>
          <a:p>
            <a:r>
              <a:rPr lang="en-US">
                <a:latin typeface="Arial"/>
                <a:cs typeface="Arial"/>
              </a:rPr>
              <a:t>Process</a:t>
            </a:r>
          </a:p>
          <a:p>
            <a:r>
              <a:rPr lang="en-US">
                <a:latin typeface="Arial"/>
                <a:cs typeface="Arial"/>
              </a:rPr>
              <a:t>Application demonstration</a:t>
            </a:r>
          </a:p>
          <a:p>
            <a:r>
              <a:rPr lang="en-US">
                <a:latin typeface="Arial"/>
                <a:cs typeface="Arial"/>
              </a:rPr>
              <a:t>Usability test and feedback</a:t>
            </a:r>
          </a:p>
          <a:p>
            <a:r>
              <a:rPr lang="en-US">
                <a:latin typeface="Arial"/>
                <a:cs typeface="Arial"/>
              </a:rPr>
              <a:t>Universal design</a:t>
            </a:r>
          </a:p>
          <a:p>
            <a:r>
              <a:rPr lang="en-US">
                <a:latin typeface="Arial"/>
                <a:cs typeface="Arial"/>
              </a:rPr>
              <a:t>Conclusion</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474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552A-A915-7C8D-213F-79921A829876}"/>
              </a:ext>
            </a:extLst>
          </p:cNvPr>
          <p:cNvSpPr>
            <a:spLocks noGrp="1"/>
          </p:cNvSpPr>
          <p:nvPr>
            <p:ph type="title"/>
          </p:nvPr>
        </p:nvSpPr>
        <p:spPr/>
        <p:txBody>
          <a:bodyPr/>
          <a:lstStyle/>
          <a:p>
            <a:r>
              <a:rPr lang="en-US" b="1">
                <a:solidFill>
                  <a:srgbClr val="5EB68C"/>
                </a:solidFill>
                <a:latin typeface="Arial Black"/>
                <a:cs typeface="Calibri Light"/>
              </a:rPr>
              <a:t>Teamwork &amp; time use</a:t>
            </a:r>
            <a:endParaRPr lang="en-US" b="1">
              <a:solidFill>
                <a:srgbClr val="5EB68C"/>
              </a:solidFill>
              <a:latin typeface="Arial Black" panose="020B0A04020102020204" pitchFamily="34" charset="0"/>
              <a:cs typeface="Calibri Light"/>
            </a:endParaRPr>
          </a:p>
        </p:txBody>
      </p:sp>
      <p:sp>
        <p:nvSpPr>
          <p:cNvPr id="3" name="Content Placeholder 2">
            <a:extLst>
              <a:ext uri="{FF2B5EF4-FFF2-40B4-BE49-F238E27FC236}">
                <a16:creationId xmlns:a16="http://schemas.microsoft.com/office/drawing/2014/main" id="{EB45EF92-5645-1809-BA7F-824E258B066C}"/>
              </a:ext>
            </a:extLst>
          </p:cNvPr>
          <p:cNvSpPr>
            <a:spLocks noGrp="1"/>
          </p:cNvSpPr>
          <p:nvPr>
            <p:ph idx="1"/>
          </p:nvPr>
        </p:nvSpPr>
        <p:spPr/>
        <p:txBody>
          <a:bodyPr vert="horz" lIns="91440" tIns="45720" rIns="91440" bIns="45720" rtlCol="0" anchor="t">
            <a:normAutofit/>
          </a:bodyPr>
          <a:lstStyle/>
          <a:p>
            <a:r>
              <a:rPr lang="en-US">
                <a:latin typeface="Arial"/>
                <a:cs typeface="Arial"/>
              </a:rPr>
              <a:t>Building relationships</a:t>
            </a:r>
          </a:p>
          <a:p>
            <a:pPr lvl="1"/>
            <a:r>
              <a:rPr lang="en-US">
                <a:latin typeface="Arial"/>
                <a:cs typeface="Arial"/>
              </a:rPr>
              <a:t>Escape room</a:t>
            </a:r>
          </a:p>
          <a:p>
            <a:pPr lvl="1"/>
            <a:r>
              <a:rPr lang="en-US">
                <a:latin typeface="Arial"/>
                <a:cs typeface="Arial"/>
              </a:rPr>
              <a:t>Mandatory attendance</a:t>
            </a:r>
          </a:p>
          <a:p>
            <a:pPr lvl="1"/>
            <a:r>
              <a:rPr lang="en-US">
                <a:latin typeface="Arial"/>
                <a:cs typeface="Arial"/>
              </a:rPr>
              <a:t>Effective collaboration</a:t>
            </a:r>
          </a:p>
          <a:p>
            <a:endParaRPr lang="en-US">
              <a:latin typeface="Arial"/>
              <a:cs typeface="Arial"/>
            </a:endParaRPr>
          </a:p>
          <a:p>
            <a:r>
              <a:rPr lang="en-US">
                <a:latin typeface="Arial"/>
                <a:cs typeface="Arial"/>
              </a:rPr>
              <a:t>Coding</a:t>
            </a:r>
          </a:p>
          <a:p>
            <a:r>
              <a:rPr lang="en-US">
                <a:latin typeface="Arial"/>
                <a:cs typeface="Arial"/>
              </a:rPr>
              <a:t>Project report &amp; documentation</a:t>
            </a:r>
          </a:p>
          <a:p>
            <a:endParaRPr lang="en-US">
              <a:latin typeface="Arial"/>
              <a:cs typeface="Arial"/>
            </a:endParaRPr>
          </a:p>
        </p:txBody>
      </p:sp>
    </p:spTree>
    <p:extLst>
      <p:ext uri="{BB962C8B-B14F-4D97-AF65-F5344CB8AC3E}">
        <p14:creationId xmlns:p14="http://schemas.microsoft.com/office/powerpoint/2010/main" val="300163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552A-A915-7C8D-213F-79921A829876}"/>
              </a:ext>
            </a:extLst>
          </p:cNvPr>
          <p:cNvSpPr>
            <a:spLocks noGrp="1"/>
          </p:cNvSpPr>
          <p:nvPr>
            <p:ph type="title"/>
          </p:nvPr>
        </p:nvSpPr>
        <p:spPr/>
        <p:txBody>
          <a:bodyPr/>
          <a:lstStyle/>
          <a:p>
            <a:r>
              <a:rPr lang="en-US" b="1">
                <a:solidFill>
                  <a:srgbClr val="5EB68C"/>
                </a:solidFill>
                <a:latin typeface="Arial Black"/>
                <a:cs typeface="Calibri Light"/>
              </a:rPr>
              <a:t>Development process</a:t>
            </a:r>
            <a:endParaRPr lang="en-US" b="1">
              <a:solidFill>
                <a:srgbClr val="5EB68C"/>
              </a:solidFill>
              <a:latin typeface="Arial Black" panose="020B0A04020102020204" pitchFamily="34" charset="0"/>
              <a:cs typeface="Calibri Light"/>
            </a:endParaRPr>
          </a:p>
        </p:txBody>
      </p:sp>
      <p:sp>
        <p:nvSpPr>
          <p:cNvPr id="3" name="Content Placeholder 2">
            <a:extLst>
              <a:ext uri="{FF2B5EF4-FFF2-40B4-BE49-F238E27FC236}">
                <a16:creationId xmlns:a16="http://schemas.microsoft.com/office/drawing/2014/main" id="{EB45EF92-5645-1809-BA7F-824E258B066C}"/>
              </a:ext>
            </a:extLst>
          </p:cNvPr>
          <p:cNvSpPr>
            <a:spLocks noGrp="1"/>
          </p:cNvSpPr>
          <p:nvPr>
            <p:ph idx="1"/>
          </p:nvPr>
        </p:nvSpPr>
        <p:spPr/>
        <p:txBody>
          <a:bodyPr vert="horz" lIns="91440" tIns="45720" rIns="91440" bIns="45720" rtlCol="0" anchor="t">
            <a:normAutofit/>
          </a:bodyPr>
          <a:lstStyle/>
          <a:p>
            <a:r>
              <a:rPr lang="en-US">
                <a:latin typeface="Arial"/>
                <a:cs typeface="Arial"/>
              </a:rPr>
              <a:t>Agile development</a:t>
            </a:r>
          </a:p>
          <a:p>
            <a:r>
              <a:rPr lang="en-US">
                <a:latin typeface="Arial"/>
                <a:cs typeface="Arial"/>
              </a:rPr>
              <a:t>Scrum</a:t>
            </a:r>
          </a:p>
          <a:p>
            <a:pPr lvl="1"/>
            <a:r>
              <a:rPr lang="en-US">
                <a:latin typeface="Arial"/>
                <a:cs typeface="Arial"/>
              </a:rPr>
              <a:t>Initial setback</a:t>
            </a:r>
          </a:p>
          <a:p>
            <a:pPr lvl="1"/>
            <a:r>
              <a:rPr lang="en-US">
                <a:latin typeface="Arial"/>
                <a:cs typeface="Arial"/>
              </a:rPr>
              <a:t>Daily stand-up meetings</a:t>
            </a:r>
          </a:p>
          <a:p>
            <a:pPr lvl="1"/>
            <a:r>
              <a:rPr lang="en-US">
                <a:latin typeface="Arial"/>
                <a:cs typeface="Arial"/>
              </a:rPr>
              <a:t>Better overview on Gitlab</a:t>
            </a:r>
          </a:p>
          <a:p>
            <a:r>
              <a:rPr lang="en-US">
                <a:latin typeface="Arial"/>
                <a:cs typeface="Arial"/>
              </a:rPr>
              <a:t>Restructuring issue boards</a:t>
            </a:r>
          </a:p>
          <a:p>
            <a:pPr lvl="1"/>
            <a:r>
              <a:rPr lang="en-US">
                <a:latin typeface="Arial"/>
                <a:cs typeface="Arial"/>
              </a:rPr>
              <a:t>High – medium - low priority</a:t>
            </a:r>
          </a:p>
          <a:p>
            <a:endParaRPr lang="en-US">
              <a:latin typeface="Arial"/>
              <a:cs typeface="Arial"/>
            </a:endParaRPr>
          </a:p>
          <a:p>
            <a:pPr lvl="1"/>
            <a:endParaRPr lang="en-US">
              <a:latin typeface="Arial"/>
              <a:cs typeface="Arial"/>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568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552A-A915-7C8D-213F-79921A829876}"/>
              </a:ext>
            </a:extLst>
          </p:cNvPr>
          <p:cNvSpPr>
            <a:spLocks noGrp="1"/>
          </p:cNvSpPr>
          <p:nvPr>
            <p:ph type="title"/>
          </p:nvPr>
        </p:nvSpPr>
        <p:spPr>
          <a:xfrm>
            <a:off x="838200" y="2766218"/>
            <a:ext cx="10515600" cy="1325563"/>
          </a:xfrm>
        </p:spPr>
        <p:txBody>
          <a:bodyPr>
            <a:noAutofit/>
          </a:bodyPr>
          <a:lstStyle/>
          <a:p>
            <a:r>
              <a:rPr lang="en-US" sz="9600" b="1">
                <a:solidFill>
                  <a:srgbClr val="5EB68C"/>
                </a:solidFill>
                <a:latin typeface="Arial Black"/>
                <a:cs typeface="Calibri Light"/>
              </a:rPr>
              <a:t>Software showcase</a:t>
            </a:r>
            <a:endParaRPr lang="en-US" sz="9600" b="1">
              <a:solidFill>
                <a:srgbClr val="5EB68C"/>
              </a:solidFill>
              <a:latin typeface="Arial Black" panose="020B0A04020102020204" pitchFamily="34" charset="0"/>
              <a:cs typeface="Calibri Light"/>
            </a:endParaRPr>
          </a:p>
        </p:txBody>
      </p:sp>
    </p:spTree>
    <p:extLst>
      <p:ext uri="{BB962C8B-B14F-4D97-AF65-F5344CB8AC3E}">
        <p14:creationId xmlns:p14="http://schemas.microsoft.com/office/powerpoint/2010/main" val="94759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552A-A915-7C8D-213F-79921A829876}"/>
              </a:ext>
            </a:extLst>
          </p:cNvPr>
          <p:cNvSpPr>
            <a:spLocks noGrp="1"/>
          </p:cNvSpPr>
          <p:nvPr>
            <p:ph type="title"/>
          </p:nvPr>
        </p:nvSpPr>
        <p:spPr>
          <a:xfrm>
            <a:off x="838200" y="2766218"/>
            <a:ext cx="10515600" cy="1325563"/>
          </a:xfrm>
        </p:spPr>
        <p:txBody>
          <a:bodyPr>
            <a:noAutofit/>
          </a:bodyPr>
          <a:lstStyle/>
          <a:p>
            <a:r>
              <a:rPr lang="en-US" sz="9600" b="1">
                <a:solidFill>
                  <a:srgbClr val="5EB68C"/>
                </a:solidFill>
                <a:latin typeface="Arial Black"/>
                <a:cs typeface="Calibri Light"/>
              </a:rPr>
              <a:t>Feedback</a:t>
            </a:r>
            <a:endParaRPr lang="en-US" sz="9600" b="1">
              <a:solidFill>
                <a:srgbClr val="5EB68C"/>
              </a:solidFill>
              <a:latin typeface="Arial Black" panose="020B0A04020102020204" pitchFamily="34" charset="0"/>
              <a:cs typeface="Calibri Light"/>
            </a:endParaRPr>
          </a:p>
        </p:txBody>
      </p:sp>
    </p:spTree>
    <p:extLst>
      <p:ext uri="{BB962C8B-B14F-4D97-AF65-F5344CB8AC3E}">
        <p14:creationId xmlns:p14="http://schemas.microsoft.com/office/powerpoint/2010/main" val="2752087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552A-A915-7C8D-213F-79921A829876}"/>
              </a:ext>
            </a:extLst>
          </p:cNvPr>
          <p:cNvSpPr>
            <a:spLocks noGrp="1"/>
          </p:cNvSpPr>
          <p:nvPr>
            <p:ph type="title"/>
          </p:nvPr>
        </p:nvSpPr>
        <p:spPr/>
        <p:txBody>
          <a:bodyPr/>
          <a:lstStyle/>
          <a:p>
            <a:r>
              <a:rPr lang="en-US" b="1">
                <a:solidFill>
                  <a:srgbClr val="5EB68C"/>
                </a:solidFill>
                <a:latin typeface="Arial Black" panose="020B0A04020102020204" pitchFamily="34" charset="0"/>
                <a:cs typeface="Calibri Light"/>
              </a:rPr>
              <a:t>Usability Testing</a:t>
            </a:r>
          </a:p>
        </p:txBody>
      </p:sp>
      <p:sp>
        <p:nvSpPr>
          <p:cNvPr id="3" name="Content Placeholder 2">
            <a:extLst>
              <a:ext uri="{FF2B5EF4-FFF2-40B4-BE49-F238E27FC236}">
                <a16:creationId xmlns:a16="http://schemas.microsoft.com/office/drawing/2014/main" id="{EB45EF92-5645-1809-BA7F-824E258B066C}"/>
              </a:ext>
            </a:extLst>
          </p:cNvPr>
          <p:cNvSpPr>
            <a:spLocks noGrp="1"/>
          </p:cNvSpPr>
          <p:nvPr>
            <p:ph idx="1"/>
          </p:nvPr>
        </p:nvSpPr>
        <p:spPr/>
        <p:txBody>
          <a:bodyPr vert="horz" lIns="91440" tIns="45720" rIns="91440" bIns="45720" rtlCol="0" anchor="t">
            <a:normAutofit/>
          </a:bodyPr>
          <a:lstStyle/>
          <a:p>
            <a:r>
              <a:rPr lang="en-US">
                <a:latin typeface="Arial"/>
                <a:cs typeface="Arial"/>
              </a:rPr>
              <a:t>Threes test rounds</a:t>
            </a:r>
          </a:p>
          <a:p>
            <a:r>
              <a:rPr lang="en-US">
                <a:latin typeface="Arial"/>
                <a:cs typeface="Arial"/>
              </a:rPr>
              <a:t>12 tests in total</a:t>
            </a:r>
          </a:p>
          <a:p>
            <a:r>
              <a:rPr lang="en-US">
                <a:latin typeface="Arial"/>
                <a:cs typeface="Arial"/>
              </a:rPr>
              <a:t>Client in each test round</a:t>
            </a:r>
          </a:p>
          <a:p>
            <a:endParaRPr lang="en-US">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134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552A-A915-7C8D-213F-79921A829876}"/>
              </a:ext>
            </a:extLst>
          </p:cNvPr>
          <p:cNvSpPr>
            <a:spLocks noGrp="1"/>
          </p:cNvSpPr>
          <p:nvPr>
            <p:ph type="title"/>
          </p:nvPr>
        </p:nvSpPr>
        <p:spPr/>
        <p:txBody>
          <a:bodyPr/>
          <a:lstStyle/>
          <a:p>
            <a:r>
              <a:rPr lang="en-US" b="1">
                <a:solidFill>
                  <a:srgbClr val="5EB68C"/>
                </a:solidFill>
                <a:latin typeface="Arial Black" panose="020B0A04020102020204" pitchFamily="34" charset="0"/>
                <a:cs typeface="Calibri Light"/>
              </a:rPr>
              <a:t>Feedback</a:t>
            </a:r>
          </a:p>
        </p:txBody>
      </p:sp>
      <p:pic>
        <p:nvPicPr>
          <p:cNvPr id="5" name="Plassholder for innhold 4">
            <a:extLst>
              <a:ext uri="{FF2B5EF4-FFF2-40B4-BE49-F238E27FC236}">
                <a16:creationId xmlns:a16="http://schemas.microsoft.com/office/drawing/2014/main" id="{C879CD04-2845-DBDA-CFA7-59A74A4D935C}"/>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559" t="3628" r="51817" b="5695"/>
          <a:stretch/>
        </p:blipFill>
        <p:spPr>
          <a:xfrm>
            <a:off x="6706730" y="3522932"/>
            <a:ext cx="4902630" cy="3187484"/>
          </a:xfrm>
        </p:spPr>
      </p:pic>
      <p:pic>
        <p:nvPicPr>
          <p:cNvPr id="7" name="Bilde 6">
            <a:extLst>
              <a:ext uri="{FF2B5EF4-FFF2-40B4-BE49-F238E27FC236}">
                <a16:creationId xmlns:a16="http://schemas.microsoft.com/office/drawing/2014/main" id="{3A40D8E8-6673-F7BA-95B3-535AF3585548}"/>
              </a:ext>
            </a:extLst>
          </p:cNvPr>
          <p:cNvPicPr>
            <a:picLocks noChangeAspect="1"/>
          </p:cNvPicPr>
          <p:nvPr/>
        </p:nvPicPr>
        <p:blipFill rotWithShape="1">
          <a:blip r:embed="rId4">
            <a:extLst>
              <a:ext uri="{28A0092B-C50C-407E-A947-70E740481C1C}">
                <a14:useLocalDpi xmlns:a14="http://schemas.microsoft.com/office/drawing/2010/main" val="0"/>
              </a:ext>
            </a:extLst>
          </a:blip>
          <a:srcRect l="50351" t="4307" r="1163" b="4807"/>
          <a:stretch/>
        </p:blipFill>
        <p:spPr>
          <a:xfrm>
            <a:off x="838200" y="3212831"/>
            <a:ext cx="5234661" cy="3280044"/>
          </a:xfrm>
          <a:prstGeom prst="rect">
            <a:avLst/>
          </a:prstGeom>
        </p:spPr>
      </p:pic>
      <p:pic>
        <p:nvPicPr>
          <p:cNvPr id="9" name="Bilde 8" descr="Et bilde som inneholder tekst&#10;&#10;Automatisk generert beskrivelse">
            <a:extLst>
              <a:ext uri="{FF2B5EF4-FFF2-40B4-BE49-F238E27FC236}">
                <a16:creationId xmlns:a16="http://schemas.microsoft.com/office/drawing/2014/main" id="{4B9DA480-28EA-808F-CC5E-D0353AB50A27}"/>
              </a:ext>
            </a:extLst>
          </p:cNvPr>
          <p:cNvPicPr>
            <a:picLocks noChangeAspect="1"/>
          </p:cNvPicPr>
          <p:nvPr/>
        </p:nvPicPr>
        <p:blipFill rotWithShape="1">
          <a:blip r:embed="rId5">
            <a:extLst>
              <a:ext uri="{28A0092B-C50C-407E-A947-70E740481C1C}">
                <a14:useLocalDpi xmlns:a14="http://schemas.microsoft.com/office/drawing/2010/main" val="0"/>
              </a:ext>
            </a:extLst>
          </a:blip>
          <a:srcRect t="-1295"/>
          <a:stretch/>
        </p:blipFill>
        <p:spPr>
          <a:xfrm>
            <a:off x="6329561" y="-63953"/>
            <a:ext cx="5370863" cy="3638426"/>
          </a:xfrm>
          <a:prstGeom prst="rect">
            <a:avLst/>
          </a:prstGeom>
        </p:spPr>
      </p:pic>
      <p:sp>
        <p:nvSpPr>
          <p:cNvPr id="10" name="TekstSylinder 9">
            <a:extLst>
              <a:ext uri="{FF2B5EF4-FFF2-40B4-BE49-F238E27FC236}">
                <a16:creationId xmlns:a16="http://schemas.microsoft.com/office/drawing/2014/main" id="{07985C7C-5C14-EEFB-33F3-71F0A3932CD2}"/>
              </a:ext>
            </a:extLst>
          </p:cNvPr>
          <p:cNvSpPr txBox="1"/>
          <p:nvPr/>
        </p:nvSpPr>
        <p:spPr>
          <a:xfrm>
            <a:off x="838200" y="1274618"/>
            <a:ext cx="5370863" cy="1815882"/>
          </a:xfrm>
          <a:prstGeom prst="rect">
            <a:avLst/>
          </a:prstGeom>
          <a:noFill/>
        </p:spPr>
        <p:txBody>
          <a:bodyPr wrap="square" rtlCol="0">
            <a:spAutoFit/>
          </a:bodyPr>
          <a:lstStyle/>
          <a:p>
            <a:r>
              <a:rPr lang="en-GB" sz="2800">
                <a:solidFill>
                  <a:srgbClr val="000000"/>
                </a:solidFill>
                <a:effectLst/>
                <a:latin typeface="Arial" panose="020B0604020202020204" pitchFamily="34" charset="0"/>
                <a:ea typeface="Verdana Pro" panose="020B0604030504040204" pitchFamily="34" charset="0"/>
                <a:cs typeface="Arial" panose="020B0604020202020204" pitchFamily="34" charset="0"/>
              </a:rPr>
              <a:t>“it is evident that the pages are made by different people”</a:t>
            </a:r>
          </a:p>
          <a:p>
            <a:endParaRPr lang="en-GB" sz="2800">
              <a:solidFill>
                <a:srgbClr val="000000"/>
              </a:solidFill>
              <a:latin typeface="Arial" panose="020B0604020202020204" pitchFamily="34" charset="0"/>
              <a:cs typeface="Arial" panose="020B0604020202020204" pitchFamily="34" charset="0"/>
            </a:endParaRPr>
          </a:p>
          <a:p>
            <a:r>
              <a:rPr lang="en-GB" sz="2800">
                <a:effectLst/>
                <a:latin typeface="Arial" panose="020B0604020202020204" pitchFamily="34" charset="0"/>
                <a:ea typeface="Calibri" panose="020F0502020204030204" pitchFamily="34" charset="0"/>
                <a:cs typeface="Arial" panose="020B0604020202020204" pitchFamily="34" charset="0"/>
              </a:rPr>
              <a:t>“more consistent formatting”</a:t>
            </a:r>
            <a:endParaRPr lang="nb-NO" sz="2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3338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552A-A915-7C8D-213F-79921A829876}"/>
              </a:ext>
            </a:extLst>
          </p:cNvPr>
          <p:cNvSpPr>
            <a:spLocks noGrp="1"/>
          </p:cNvSpPr>
          <p:nvPr>
            <p:ph type="title"/>
          </p:nvPr>
        </p:nvSpPr>
        <p:spPr>
          <a:xfrm>
            <a:off x="838200" y="2766218"/>
            <a:ext cx="10515600" cy="1325563"/>
          </a:xfrm>
        </p:spPr>
        <p:txBody>
          <a:bodyPr>
            <a:noAutofit/>
          </a:bodyPr>
          <a:lstStyle/>
          <a:p>
            <a:r>
              <a:rPr lang="en-US" sz="9600" b="1">
                <a:solidFill>
                  <a:srgbClr val="5EB68C"/>
                </a:solidFill>
                <a:latin typeface="Arial Black"/>
                <a:cs typeface="Calibri Light"/>
              </a:rPr>
              <a:t>Universal Design</a:t>
            </a:r>
            <a:endParaRPr lang="en-US" sz="9600" b="1">
              <a:solidFill>
                <a:srgbClr val="5EB68C"/>
              </a:solidFill>
              <a:latin typeface="Arial Black" panose="020B0A04020102020204" pitchFamily="34" charset="0"/>
              <a:cs typeface="Calibri Light"/>
            </a:endParaRPr>
          </a:p>
        </p:txBody>
      </p:sp>
    </p:spTree>
    <p:extLst>
      <p:ext uri="{BB962C8B-B14F-4D97-AF65-F5344CB8AC3E}">
        <p14:creationId xmlns:p14="http://schemas.microsoft.com/office/powerpoint/2010/main" val="6369608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886</Words>
  <Application>Microsoft Office PowerPoint</Application>
  <PresentationFormat>Widescreen</PresentationFormat>
  <Paragraphs>173</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Calibri Light</vt:lpstr>
      <vt:lpstr>Calibri,Sans-Serif</vt:lpstr>
      <vt:lpstr>Verdana Pro</vt:lpstr>
      <vt:lpstr>Office Theme</vt:lpstr>
      <vt:lpstr>Team 01</vt:lpstr>
      <vt:lpstr>Plan</vt:lpstr>
      <vt:lpstr>Teamwork &amp; time use</vt:lpstr>
      <vt:lpstr>Development process</vt:lpstr>
      <vt:lpstr>Software showcase</vt:lpstr>
      <vt:lpstr>Feedback</vt:lpstr>
      <vt:lpstr>Usability Testing</vt:lpstr>
      <vt:lpstr>Feedback</vt:lpstr>
      <vt:lpstr>Universal Design</vt:lpstr>
      <vt:lpstr>Conclusion</vt:lpstr>
      <vt:lpstr>What worked</vt:lpstr>
      <vt:lpstr>What could be improved</vt:lpstr>
      <vt:lpstr>What did we learn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Håkon Rene Billingstad</cp:lastModifiedBy>
  <cp:revision>1</cp:revision>
  <dcterms:created xsi:type="dcterms:W3CDTF">2023-04-28T10:51:51Z</dcterms:created>
  <dcterms:modified xsi:type="dcterms:W3CDTF">2023-05-02T15:12:43Z</dcterms:modified>
</cp:coreProperties>
</file>