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6" autoAdjust="0"/>
    <p:restoredTop sz="94687"/>
  </p:normalViewPr>
  <p:slideViewPr>
    <p:cSldViewPr snapToGrid="0">
      <p:cViewPr varScale="1">
        <p:scale>
          <a:sx n="66" d="100"/>
          <a:sy n="66" d="100"/>
        </p:scale>
        <p:origin x="78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ECC9-BF9D-A233-3213-4CEEF70D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49853-AD0C-1916-711B-F34213BC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A8BA0-4AF6-8F70-2B63-A3A8498C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645B4-962F-D290-52C1-572D046C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B8449-3AC9-B21C-DB51-67F99A65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3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2C719-849E-211F-46E7-20038864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C7536-E33B-E93B-5C8B-3766005B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A523E-264C-42AF-0BE9-DB083AE1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044A4-DDEE-E454-7247-B70F7E45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FC022-89F2-7E0B-BFF3-28718047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95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9D8616-2EC1-083B-F58B-01564D69A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65A9E6-CA43-28C9-27EA-40440083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6B3BA-415C-6DF1-473D-A1E096F8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FAB8E-134A-FFB0-A22D-4D18035B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5CEDE-59C6-41F9-654C-A5604B4E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86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D8A9F-2D6F-CF33-9D71-AA35D6B1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657FF-69FC-15DE-0CFA-F4FE216B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DCBCC-FA5D-A2BB-A49E-9D639D17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FA796-4E73-FD64-0545-C55FBAF1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F30EF-6B1E-6EEC-0F29-8B672C17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137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66050-A6A0-A21F-F062-170D5825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9F802A-1492-FD09-20E8-F8EAD404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AFEAA-458B-2990-837C-C268E7AF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3F110-1263-5018-9C44-BBA5FA10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CF432-42A8-D6AD-5D92-50088F27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A9398-4FC1-A347-580A-CA618F86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6931F-138C-AECD-ED14-38778BD3A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076C5-BC23-41F4-BB3F-4B299EE64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F82C-C55E-53C1-5EFA-4B99504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A8FB8-5E22-55DD-3787-3B8F9A49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C35B6-076A-7B4D-EA24-4E85C19F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7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F2FEE-89EE-CE99-1086-E80BA6A3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7956E-8973-834D-94ED-E9A72DF4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24463-E607-E007-F047-00336C52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42891-1DA5-2FA1-017D-56FFD624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5941C-0917-8DB0-2DF6-58A1D17AC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A416CC-4763-FD98-66F4-A32AB0B6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D3932F-33B8-F56D-9670-94362FC0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5D57AC-274E-8CFE-E03E-42421DE5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82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0B251-5299-3C84-1382-A797542D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5BCB9-CFC7-F7A7-B873-3D826099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514A66-7F98-9AEA-74F9-F96BEBAA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8C2B6-2DEA-88DD-3A7D-687E630B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751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34EC2-AB19-4B6D-ABE2-AD3F25D2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F62A8A-8B70-0501-C700-AF531486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1B8CBD-F9BC-CD4A-2B4D-081E2777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324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88E3E-4F28-5D1A-19FC-70CDEAD3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739D7-847A-F959-639F-FF9B430C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87513-3B0C-9C65-262C-AA648698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EF4939-37BC-EE38-5380-C48DFB81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6E8C2-DB23-95DF-E7AC-D6D26ADE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A45BF-B30D-7E92-7326-F5AC5743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93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E451-13D6-C315-41AE-6E9BC01D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3FE0CF-F1FA-CA46-357A-31ACF42F8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C9314-C213-F9FE-9A18-9D79991A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FF040-7929-6638-D02E-2E78E037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55F07-4166-FECE-13F9-4C34282F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B4572-D4EE-0850-710B-8FF6EC3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32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95D38-4182-864A-2916-CC1936C7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BD232-C03F-E21A-3E49-5D894631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0AA67-86F6-671A-F41F-92BA23BB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7ED4-2D5D-D449-9C3A-CC9FEE7D998A}" type="datetimeFigureOut">
              <a:rPr kumimoji="1" lang="ko-Kore-KR" altLang="en-US" smtClean="0"/>
              <a:t>08/08/2023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52DB2-AB49-3C81-B535-90CBC0E15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D795E-6623-DEC6-D616-EA73037D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F232-D30F-504B-9F26-03382CAD18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14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235DB7-A6CD-9385-FA68-27B73BC9DC1A}"/>
              </a:ext>
            </a:extLst>
          </p:cNvPr>
          <p:cNvSpPr txBox="1"/>
          <p:nvPr/>
        </p:nvSpPr>
        <p:spPr>
          <a:xfrm>
            <a:off x="178676" y="14714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시각화</a:t>
            </a:r>
            <a:endParaRPr kumimoji="1" lang="en-US" altLang="ko-Kore-KR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82253-B0B1-BD24-4FCA-1F5AC7FF454C}"/>
              </a:ext>
            </a:extLst>
          </p:cNvPr>
          <p:cNvSpPr txBox="1"/>
          <p:nvPr/>
        </p:nvSpPr>
        <p:spPr>
          <a:xfrm>
            <a:off x="178676" y="1244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설치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FB3A4-27D9-A461-ECEF-7EFF949F2B4A}"/>
              </a:ext>
            </a:extLst>
          </p:cNvPr>
          <p:cNvSpPr txBox="1"/>
          <p:nvPr/>
        </p:nvSpPr>
        <p:spPr>
          <a:xfrm>
            <a:off x="173504" y="1614221"/>
            <a:ext cx="2745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tx2">
                    <a:lumMod val="75000"/>
                  </a:schemeClr>
                </a:solidFill>
              </a:rPr>
              <a:t>pip install matplotlib</a:t>
            </a:r>
          </a:p>
          <a:p>
            <a:r>
              <a:rPr kumimoji="1" lang="en-US" altLang="en-US" sz="2400" dirty="0">
                <a:solidFill>
                  <a:schemeClr val="tx2">
                    <a:lumMod val="75000"/>
                  </a:schemeClr>
                </a:solidFill>
              </a:rPr>
              <a:t>pip install seaborn</a:t>
            </a:r>
            <a:endParaRPr kumimoji="1" lang="ko-Kore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87422-3366-A389-F82B-974F43B6E907}"/>
              </a:ext>
            </a:extLst>
          </p:cNvPr>
          <p:cNvSpPr txBox="1"/>
          <p:nvPr/>
        </p:nvSpPr>
        <p:spPr>
          <a:xfrm>
            <a:off x="173504" y="40319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실행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D4924-0542-7EFD-E85A-FDA328DE116E}"/>
              </a:ext>
            </a:extLst>
          </p:cNvPr>
          <p:cNvSpPr txBox="1"/>
          <p:nvPr/>
        </p:nvSpPr>
        <p:spPr>
          <a:xfrm>
            <a:off x="173504" y="4406900"/>
            <a:ext cx="400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kumimoji="1" lang="en-US" altLang="ko-Kore-KR" sz="2400" dirty="0" err="1">
                <a:solidFill>
                  <a:schemeClr val="tx2">
                    <a:lumMod val="75000"/>
                  </a:schemeClr>
                </a:solidFill>
              </a:rPr>
              <a:t>matplotlib.pyplot</a:t>
            </a:r>
            <a:r>
              <a:rPr kumimoji="1" lang="en-US" altLang="ko-Kore-KR" sz="2400" dirty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kumimoji="1" lang="en-US" altLang="ko-Kore-KR" sz="2400" dirty="0" err="1">
                <a:solidFill>
                  <a:schemeClr val="tx2">
                    <a:lumMod val="75000"/>
                  </a:schemeClr>
                </a:solidFill>
              </a:rPr>
              <a:t>plt</a:t>
            </a:r>
            <a:endParaRPr kumimoji="1" lang="en-US" altLang="ko-Kore-K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kumimoji="1" lang="en-US" altLang="en-US" sz="2400" dirty="0">
                <a:solidFill>
                  <a:schemeClr val="tx2">
                    <a:lumMod val="75000"/>
                  </a:schemeClr>
                </a:solidFill>
              </a:rPr>
              <a:t>import seaborn as </a:t>
            </a:r>
            <a:r>
              <a:rPr kumimoji="1"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sns</a:t>
            </a:r>
            <a:endParaRPr kumimoji="1" lang="ko-Kore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 descr="Data Visualization with Python — Matplotlib Architecture">
            <a:extLst>
              <a:ext uri="{FF2B5EF4-FFF2-40B4-BE49-F238E27FC236}">
                <a16:creationId xmlns:a16="http://schemas.microsoft.com/office/drawing/2014/main" id="{68F9E238-511E-3513-04C4-4D9B7B64B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49" y="1993892"/>
            <a:ext cx="6495633" cy="116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 Python Data Science Packages">
            <a:extLst>
              <a:ext uri="{FF2B5EF4-FFF2-40B4-BE49-F238E27FC236}">
                <a16:creationId xmlns:a16="http://schemas.microsoft.com/office/drawing/2014/main" id="{67456102-79CF-944E-59ED-B01BF3E1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3739289"/>
            <a:ext cx="4635500" cy="11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9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스타일 서식 지정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1AF3D-B6C5-520C-6A32-F7C891B3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41" y="0"/>
            <a:ext cx="487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2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5753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Matplotlib</a:t>
            </a:r>
            <a:r>
              <a:rPr kumimoji="1" lang="ko-KR" altLang="en-US" sz="4000" b="1" dirty="0"/>
              <a:t> 스타일 리스트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BD9B5-FDE0-313E-DF18-4878B8E2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0" y="855031"/>
            <a:ext cx="2124353" cy="813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1553F5-B2CB-6215-F5AF-36E64BC9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97" y="855031"/>
            <a:ext cx="4928153" cy="5965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C8AEDC-3740-D1D4-D944-703FF05D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0" y="855031"/>
            <a:ext cx="4626875" cy="59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7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5364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axe </a:t>
            </a:r>
            <a:r>
              <a:rPr kumimoji="1" lang="ko-KR" altLang="en-US" sz="4000" b="1" dirty="0"/>
              <a:t>객체 그래프 꾸미기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8F7D9-6307-8A42-F461-B5A360D0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4" y="855031"/>
            <a:ext cx="4993573" cy="6002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29F79D-2C96-5EED-C9AB-613388EE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59" y="2150829"/>
            <a:ext cx="3913591" cy="38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같은 화면에 그래프 추가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B848D-163E-F54C-8D6D-7DB2C912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59" y="1308100"/>
            <a:ext cx="5489755" cy="5016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347155-E4DD-354B-E7D8-4152C5D4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14" y="1308100"/>
            <a:ext cx="5351631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화면 </a:t>
            </a:r>
            <a:r>
              <a:rPr kumimoji="1" lang="en-US" altLang="ko-KR" sz="4000" b="1" dirty="0"/>
              <a:t>4</a:t>
            </a:r>
            <a:r>
              <a:rPr kumimoji="1" lang="ko-KR" altLang="en-US" sz="4000" b="1" dirty="0"/>
              <a:t>분할 그래프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1372C0-C04B-7C9C-6B26-42020CFE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2" y="1308100"/>
            <a:ext cx="5068592" cy="5016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DC52B1-92B8-E412-9D03-EC90FD5A3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14" y="1308100"/>
            <a:ext cx="4881297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9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519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세로형 막대 그래프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07B6D5-D62C-19F9-8EF1-88D5EDCE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10" y="0"/>
            <a:ext cx="5022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4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265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</a:t>
            </a:r>
            <a:r>
              <a:rPr kumimoji="1" lang="ko-KR" altLang="en-US" sz="4000" b="1" dirty="0"/>
              <a:t>축 그래프 그리기</a:t>
            </a:r>
            <a:endParaRPr kumimoji="1" lang="en-US" altLang="ko-Kore-KR" sz="4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7E7180-CB2B-4709-4389-E387D006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56" y="0"/>
            <a:ext cx="6060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히스토그램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285AF-E4D8-834A-3322-3BEEF40D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47" y="1606550"/>
            <a:ext cx="6085179" cy="42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산점도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B787A7-8E34-322F-0EF6-E125612A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08" y="1347724"/>
            <a:ext cx="9534183" cy="468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버블차트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1C379-E197-C8F9-7BDF-A49BDAAF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36" y="855031"/>
            <a:ext cx="7965128" cy="56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선 그래프</a:t>
            </a:r>
            <a:endParaRPr kumimoji="1" lang="en-US" altLang="ko-Kore-KR" sz="4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F371B7-FD04-908B-2618-0AC1A436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178" y="0"/>
            <a:ext cx="571354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6984E-F7E0-4E77-9292-9E3D879B7332}"/>
              </a:ext>
            </a:extLst>
          </p:cNvPr>
          <p:cNvSpPr txBox="1"/>
          <p:nvPr/>
        </p:nvSpPr>
        <p:spPr>
          <a:xfrm>
            <a:off x="254876" y="80593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latin typeface="-apple-system"/>
              </a:rPr>
              <a:t>Dataframe_name.plot</a:t>
            </a:r>
            <a:r>
              <a:rPr lang="en-US" altLang="ko-KR" dirty="0">
                <a:latin typeface="-apple-system"/>
              </a:rPr>
              <a:t>()</a:t>
            </a:r>
            <a:endParaRPr lang="ko-KR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1401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그림 파일로 저장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668A3C-303D-6D4E-0673-63652300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70" y="855031"/>
            <a:ext cx="7022060" cy="60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9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파이차트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0929C9-93B6-6D25-31A2-21B44099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47" y="0"/>
            <a:ext cx="6672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0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3775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Titanic </a:t>
            </a:r>
            <a:r>
              <a:rPr kumimoji="1" lang="ko-KR" altLang="en-US" sz="4000" b="1" dirty="0"/>
              <a:t>데이터셋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93C07-98A5-0742-F6B4-B99F3A31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1771418"/>
            <a:ext cx="480127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503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회귀선이 있는 </a:t>
            </a:r>
            <a:r>
              <a:rPr kumimoji="1" lang="ko-KR" altLang="en-US" sz="4000" b="1" dirty="0" err="1"/>
              <a:t>산점도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4DEF6-3ECB-3C9C-6AEB-A2F0AB77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698" y="0"/>
            <a:ext cx="6334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5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6048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히스토그램</a:t>
            </a:r>
            <a:r>
              <a:rPr kumimoji="1" lang="en-US" altLang="ko-KR" sz="4000" b="1" dirty="0"/>
              <a:t>/</a:t>
            </a:r>
            <a:r>
              <a:rPr kumimoji="1" lang="ko-KR" altLang="en-US" sz="4000" b="1" dirty="0" err="1"/>
              <a:t>커널밀도함수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1C5BB-70CE-D931-3CDA-F20D74DE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876" y="0"/>
            <a:ext cx="5870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히트맵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5D5029-B0F6-BDA0-A30B-B17BA0DB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48" y="1177578"/>
            <a:ext cx="8628504" cy="53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39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5545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범주형 데이터의 </a:t>
            </a:r>
            <a:r>
              <a:rPr kumimoji="1" lang="ko-KR" altLang="en-US" sz="4000" b="1" dirty="0" err="1"/>
              <a:t>산점도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7C60B1-5D7B-ED86-EDEF-AC8C89EF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660" y="0"/>
            <a:ext cx="5655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막대 그래프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E083FC-0E23-BF8D-D468-2CE265148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13" y="0"/>
            <a:ext cx="7198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93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빈도 그래프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0FBAE-734F-D166-D6E9-2F4A7D45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077" y="0"/>
            <a:ext cx="7556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76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38908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박스 플롯</a:t>
            </a:r>
            <a:endParaRPr kumimoji="1" lang="en-US" altLang="ko-KR" sz="4000" b="1" dirty="0"/>
          </a:p>
          <a:p>
            <a:r>
              <a:rPr kumimoji="1" lang="ko-KR" altLang="en-US" sz="4000" b="1" dirty="0"/>
              <a:t>바이올린 그래프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526FE-7908-AC6A-1943-244409EC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120" y="0"/>
            <a:ext cx="6196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0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막대 그래프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3E0F0C-125B-F5C5-1E02-F3C1B461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153" y="1419050"/>
            <a:ext cx="4513694" cy="401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64B108-68BE-9C37-0B4D-DA42102EB08E}"/>
              </a:ext>
            </a:extLst>
          </p:cNvPr>
          <p:cNvSpPr txBox="1"/>
          <p:nvPr/>
        </p:nvSpPr>
        <p:spPr>
          <a:xfrm>
            <a:off x="254876" y="80593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latin typeface="-apple-system"/>
              </a:rPr>
              <a:t>Dataframe_name.plot</a:t>
            </a:r>
            <a:r>
              <a:rPr lang="en-US" altLang="ko-KR" dirty="0">
                <a:latin typeface="-apple-system"/>
              </a:rPr>
              <a:t>(kind=‘bar’)</a:t>
            </a:r>
            <a:endParaRPr lang="ko-KR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39166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조인트 그래프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076AAD-7E0A-4389-6C66-279D89E4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52" y="0"/>
            <a:ext cx="6079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6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히스토그램</a:t>
            </a:r>
            <a:endParaRPr kumimoji="1" lang="en-US" altLang="ko-Kore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4B108-68BE-9C37-0B4D-DA42102EB08E}"/>
              </a:ext>
            </a:extLst>
          </p:cNvPr>
          <p:cNvSpPr txBox="1"/>
          <p:nvPr/>
        </p:nvSpPr>
        <p:spPr>
          <a:xfrm>
            <a:off x="254876" y="80593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latin typeface="-apple-system"/>
              </a:rPr>
              <a:t>Dataframe_name.plot</a:t>
            </a:r>
            <a:r>
              <a:rPr lang="en-US" altLang="ko-KR" dirty="0">
                <a:latin typeface="-apple-system"/>
              </a:rPr>
              <a:t>(kind=‘hist’)</a:t>
            </a:r>
            <a:endParaRPr lang="ko-KR" altLang="en-US" b="0" i="0" dirty="0"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F1AB0B-0309-15FC-991A-3CFC535C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1699886"/>
            <a:ext cx="616353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산점도</a:t>
            </a:r>
            <a:endParaRPr kumimoji="1" lang="en-US" altLang="ko-Kore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4B108-68BE-9C37-0B4D-DA42102EB08E}"/>
              </a:ext>
            </a:extLst>
          </p:cNvPr>
          <p:cNvSpPr txBox="1"/>
          <p:nvPr/>
        </p:nvSpPr>
        <p:spPr>
          <a:xfrm>
            <a:off x="254876" y="80593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latin typeface="-apple-system"/>
              </a:rPr>
              <a:t>Dataframe_name.plot</a:t>
            </a:r>
            <a:r>
              <a:rPr lang="en-US" altLang="ko-KR" dirty="0">
                <a:latin typeface="-apple-system"/>
              </a:rPr>
              <a:t>(x, y, kind=‘scatter’)</a:t>
            </a:r>
            <a:endParaRPr lang="ko-KR" altLang="en-US" b="0" i="0" dirty="0"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079009-55E4-61AF-021D-C4F764A5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95" y="1834055"/>
            <a:ext cx="7679410" cy="36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박스 플롯</a:t>
            </a:r>
            <a:endParaRPr kumimoji="1" lang="en-US" altLang="ko-Kore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4B108-68BE-9C37-0B4D-DA42102EB08E}"/>
              </a:ext>
            </a:extLst>
          </p:cNvPr>
          <p:cNvSpPr txBox="1"/>
          <p:nvPr/>
        </p:nvSpPr>
        <p:spPr>
          <a:xfrm>
            <a:off x="254876" y="80593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latin typeface="-apple-system"/>
              </a:rPr>
              <a:t>Dataframe_name</a:t>
            </a:r>
            <a:r>
              <a:rPr lang="en-US" altLang="ko-KR" dirty="0">
                <a:latin typeface="-apple-system"/>
              </a:rPr>
              <a:t>[[‘a’, ’b’]].plot(kind=‘box’)</a:t>
            </a:r>
            <a:endParaRPr lang="ko-KR" altLang="en-US" b="0" i="0" dirty="0"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BFF134-A99C-EA5F-DE13-743FC69C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538" y="2277917"/>
            <a:ext cx="6572923" cy="31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선그래프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A451B0-BABA-482D-B2B3-7D2E837E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56" y="0"/>
            <a:ext cx="6832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5396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차트 제목</a:t>
            </a:r>
            <a:r>
              <a:rPr kumimoji="1" lang="en-US" altLang="ko-KR" sz="4000" b="1" dirty="0"/>
              <a:t>, </a:t>
            </a:r>
            <a:r>
              <a:rPr kumimoji="1" lang="ko-KR" altLang="en-US" sz="4000" b="1" dirty="0"/>
              <a:t>축 이름 추가</a:t>
            </a:r>
            <a:endParaRPr kumimoji="1" lang="en-US" altLang="ko-Kore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98B444-F641-ACCC-759C-5829A5E8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68" y="0"/>
            <a:ext cx="5524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6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D3695-59C8-3E3F-DA7D-A8FFDD558159}"/>
              </a:ext>
            </a:extLst>
          </p:cNvPr>
          <p:cNvSpPr txBox="1"/>
          <p:nvPr/>
        </p:nvSpPr>
        <p:spPr>
          <a:xfrm>
            <a:off x="178676" y="147145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그래프 꾸미기</a:t>
            </a:r>
            <a:endParaRPr kumimoji="1" lang="en-US" altLang="ko-Kore-KR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D229D-45C6-2A61-EC4F-210056D88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12" y="0"/>
            <a:ext cx="5209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7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144</Words>
  <Application>Microsoft Office PowerPoint</Application>
  <PresentationFormat>와이드스크린</PresentationFormat>
  <Paragraphs>42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byh</dc:creator>
  <cp:lastModifiedBy>박경원</cp:lastModifiedBy>
  <cp:revision>212</cp:revision>
  <dcterms:created xsi:type="dcterms:W3CDTF">2023-08-04T00:00:35Z</dcterms:created>
  <dcterms:modified xsi:type="dcterms:W3CDTF">2023-08-08T14:02:54Z</dcterms:modified>
</cp:coreProperties>
</file>