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A17B-1B69-EB24-809C-51DC475C9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3A790-5BD2-87E8-8A43-577F8F887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596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Custom 1">
      <a:majorFont>
        <a:latin typeface="Calibri Light"/>
        <a:ea typeface=""/>
        <a:cs typeface=""/>
      </a:majorFont>
      <a:minorFont>
        <a:latin typeface="Lato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{6CFE9605-7F95-41B0-9428-8DE3F86D9320}TF84f8bd34-e664-4dff-80e6-54cad708313b5d6b3c2c-55a0db8cc8b4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Lato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Lâm Bùi</dc:creator>
  <cp:lastModifiedBy>Lâm Bùi</cp:lastModifiedBy>
  <cp:revision>2</cp:revision>
  <dcterms:created xsi:type="dcterms:W3CDTF">2025-10-24T06:37:35Z</dcterms:created>
  <dcterms:modified xsi:type="dcterms:W3CDTF">2025-10-24T06:42:49Z</dcterms:modified>
</cp:coreProperties>
</file>