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4"/>
  </p:sldMasterIdLst>
  <p:sldIdLst>
    <p:sldId id="256" r:id="rId5"/>
  </p:sldIdLst>
  <p:sldSz cx="6840538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3" autoAdjust="0"/>
    <p:restoredTop sz="94660"/>
  </p:normalViewPr>
  <p:slideViewPr>
    <p:cSldViewPr snapToGrid="0">
      <p:cViewPr>
        <p:scale>
          <a:sx n="125" d="100"/>
          <a:sy n="125" d="100"/>
        </p:scale>
        <p:origin x="961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an-Anh Bui" userId="31e4dc77-7c7c-4098-a9e6-c08d56111f33" providerId="ADAL" clId="{05CF5478-B23E-4117-97B8-24568E4B42D3}"/>
    <pc:docChg chg="modSld">
      <pc:chgData name="Tuan-Anh Bui" userId="31e4dc77-7c7c-4098-a9e6-c08d56111f33" providerId="ADAL" clId="{05CF5478-B23E-4117-97B8-24568E4B42D3}" dt="2024-05-30T14:23:35.180" v="0" actId="1076"/>
      <pc:docMkLst>
        <pc:docMk/>
      </pc:docMkLst>
      <pc:sldChg chg="modSp">
        <pc:chgData name="Tuan-Anh Bui" userId="31e4dc77-7c7c-4098-a9e6-c08d56111f33" providerId="ADAL" clId="{05CF5478-B23E-4117-97B8-24568E4B42D3}" dt="2024-05-30T14:23:35.180" v="0" actId="1076"/>
        <pc:sldMkLst>
          <pc:docMk/>
          <pc:sldMk cId="3839860602" sldId="256"/>
        </pc:sldMkLst>
        <pc:grpChg chg="mod">
          <ac:chgData name="Tuan-Anh Bui" userId="31e4dc77-7c7c-4098-a9e6-c08d56111f33" providerId="ADAL" clId="{05CF5478-B23E-4117-97B8-24568E4B42D3}" dt="2024-05-30T14:23:35.180" v="0" actId="1076"/>
          <ac:grpSpMkLst>
            <pc:docMk/>
            <pc:sldMk cId="3839860602" sldId="256"/>
            <ac:grpSpMk id="106" creationId="{A9210FCF-065D-477A-B619-A6820C023A2E}"/>
          </ac:grpSpMkLst>
        </pc:grpChg>
      </pc:sldChg>
    </pc:docChg>
  </pc:docChgLst>
  <pc:docChgLst>
    <pc:chgData name="Tuan-Anh Bui" userId="31e4dc77-7c7c-4098-a9e6-c08d56111f33" providerId="ADAL" clId="{AC1E53D7-E4BB-4A55-998F-F276F8EA6649}"/>
  </pc:docChgLst>
  <pc:docChgLst>
    <pc:chgData name="Tuan-Anh Bui" userId="31e4dc77-7c7c-4098-a9e6-c08d56111f33" providerId="ADAL" clId="{9FDD9D6A-59C7-4EA7-8DC4-51DF9FDF850F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067" y="412312"/>
            <a:ext cx="5130404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1323249"/>
            <a:ext cx="5130404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0908-26FC-46A0-8170-8E359310437E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B03B-040E-4BE1-998C-2F37F58ADC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5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0908-26FC-46A0-8170-8E359310437E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B03B-040E-4BE1-998C-2F37F58ADC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41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134133"/>
            <a:ext cx="1474991" cy="21350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7" y="134133"/>
            <a:ext cx="4339466" cy="21350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0908-26FC-46A0-8170-8E359310437E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B03B-040E-4BE1-998C-2F37F58ADC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64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0908-26FC-46A0-8170-8E359310437E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B03B-040E-4BE1-998C-2F37F58ADC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03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4" y="628091"/>
            <a:ext cx="5899964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4" y="1685991"/>
            <a:ext cx="5899964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0908-26FC-46A0-8170-8E359310437E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B03B-040E-4BE1-998C-2F37F58ADC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67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670664"/>
            <a:ext cx="2907229" cy="159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670664"/>
            <a:ext cx="2907229" cy="159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0908-26FC-46A0-8170-8E359310437E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B03B-040E-4BE1-998C-2F37F58ADC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83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134133"/>
            <a:ext cx="5899964" cy="486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8" y="617594"/>
            <a:ext cx="2893868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8" y="920267"/>
            <a:ext cx="2893868" cy="13535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2" y="617594"/>
            <a:ext cx="2908120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2" y="920267"/>
            <a:ext cx="2908120" cy="13535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0908-26FC-46A0-8170-8E359310437E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B03B-040E-4BE1-998C-2F37F58ADC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74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0908-26FC-46A0-8170-8E359310437E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B03B-040E-4BE1-998C-2F37F58ADC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38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0908-26FC-46A0-8170-8E359310437E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B03B-040E-4BE1-998C-2F37F58ADC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22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167958"/>
            <a:ext cx="2206251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362742"/>
            <a:ext cx="3463022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755809"/>
            <a:ext cx="2206251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0908-26FC-46A0-8170-8E359310437E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B03B-040E-4BE1-998C-2F37F58ADC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85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167958"/>
            <a:ext cx="2206251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362742"/>
            <a:ext cx="3463022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755809"/>
            <a:ext cx="2206251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0908-26FC-46A0-8170-8E359310437E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B03B-040E-4BE1-998C-2F37F58ADC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74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134133"/>
            <a:ext cx="5899964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670664"/>
            <a:ext cx="5899964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2335076"/>
            <a:ext cx="1539121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A0908-26FC-46A0-8170-8E359310437E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2335076"/>
            <a:ext cx="2308682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2335076"/>
            <a:ext cx="1539121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CB03B-040E-4BE1-998C-2F37F58ADC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19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9210FCF-065D-477A-B619-A6820C023A2E}"/>
              </a:ext>
            </a:extLst>
          </p:cNvPr>
          <p:cNvGrpSpPr/>
          <p:nvPr/>
        </p:nvGrpSpPr>
        <p:grpSpPr>
          <a:xfrm>
            <a:off x="-206294" y="-51531"/>
            <a:ext cx="7106082" cy="2476195"/>
            <a:chOff x="81924" y="266423"/>
            <a:chExt cx="3074895" cy="1071624"/>
          </a:xfrm>
        </p:grpSpPr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CB57900E-4381-473F-BEEB-2EAE3D6C4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24" y="266423"/>
              <a:ext cx="3074895" cy="1071624"/>
            </a:xfrm>
            <a:prstGeom prst="rect">
              <a:avLst/>
            </a:prstGeom>
            <a:ln w="12700">
              <a:noFill/>
            </a:ln>
          </p:spPr>
        </p:pic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8E66DA9-EA3F-430F-B4F4-6F53ADBA7C68}"/>
                </a:ext>
              </a:extLst>
            </p:cNvPr>
            <p:cNvGrpSpPr/>
            <p:nvPr/>
          </p:nvGrpSpPr>
          <p:grpSpPr>
            <a:xfrm>
              <a:off x="204577" y="847458"/>
              <a:ext cx="2876989" cy="441943"/>
              <a:chOff x="1385916" y="2099348"/>
              <a:chExt cx="9572908" cy="1427826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9914B73F-E049-4103-AE22-2D4C9C02EA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85916" y="3516957"/>
                <a:ext cx="9572905" cy="2567"/>
              </a:xfrm>
              <a:prstGeom prst="line">
                <a:avLst/>
              </a:prstGeom>
              <a:ln w="12700">
                <a:solidFill>
                  <a:srgbClr val="21212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E34B39B-D8E5-45DE-8CE5-47FCA5A1E9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85916" y="2639545"/>
                <a:ext cx="0" cy="887626"/>
              </a:xfrm>
              <a:prstGeom prst="line">
                <a:avLst/>
              </a:prstGeom>
              <a:ln w="12700">
                <a:solidFill>
                  <a:srgbClr val="212121"/>
                </a:solidFill>
                <a:prstDash val="dash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3D4C2C47-D820-418B-B791-CF054B8B04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58824" y="2986243"/>
                <a:ext cx="0" cy="540929"/>
              </a:xfrm>
              <a:prstGeom prst="line">
                <a:avLst/>
              </a:prstGeom>
              <a:ln w="12700">
                <a:solidFill>
                  <a:srgbClr val="212121"/>
                </a:solidFill>
                <a:prstDash val="dash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A30842DB-510C-4642-817F-4696552783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52536" y="2816924"/>
                <a:ext cx="0" cy="710247"/>
              </a:xfrm>
              <a:prstGeom prst="line">
                <a:avLst/>
              </a:prstGeom>
              <a:ln w="12700">
                <a:solidFill>
                  <a:srgbClr val="212121"/>
                </a:solidFill>
                <a:prstDash val="dash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49AE1B8A-9CA9-4412-BD4E-105FE33A42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6271" y="2925777"/>
                <a:ext cx="0" cy="601397"/>
              </a:xfrm>
              <a:prstGeom prst="line">
                <a:avLst/>
              </a:prstGeom>
              <a:ln w="12700">
                <a:solidFill>
                  <a:srgbClr val="212121"/>
                </a:solidFill>
                <a:prstDash val="dash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2E73CB5-EB2D-4B88-B4B8-16C851EDFA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66717" y="3050743"/>
                <a:ext cx="0" cy="476428"/>
              </a:xfrm>
              <a:prstGeom prst="line">
                <a:avLst/>
              </a:prstGeom>
              <a:ln w="12700">
                <a:solidFill>
                  <a:srgbClr val="212121"/>
                </a:solidFill>
                <a:prstDash val="dash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D9072BE-D2B6-4C9C-B552-654B1686C8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72966" y="2891987"/>
                <a:ext cx="0" cy="635187"/>
              </a:xfrm>
              <a:prstGeom prst="line">
                <a:avLst/>
              </a:prstGeom>
              <a:ln w="12700">
                <a:solidFill>
                  <a:srgbClr val="212121"/>
                </a:solidFill>
                <a:prstDash val="dash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C1D6E1B-7246-45E5-8944-8BCBB69BA0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84486" y="2712111"/>
                <a:ext cx="0" cy="815060"/>
              </a:xfrm>
              <a:prstGeom prst="line">
                <a:avLst/>
              </a:prstGeom>
              <a:ln w="12700">
                <a:solidFill>
                  <a:srgbClr val="212121"/>
                </a:solidFill>
                <a:prstDash val="dash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0566557-E0CF-4556-8484-082B0080FF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64695" y="2393635"/>
                <a:ext cx="0" cy="1133536"/>
              </a:xfrm>
              <a:prstGeom prst="line">
                <a:avLst/>
              </a:prstGeom>
              <a:ln w="12700">
                <a:solidFill>
                  <a:srgbClr val="212121"/>
                </a:solidFill>
                <a:prstDash val="dash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3417640D-2193-4F78-919C-439485A7ED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64992" y="2099348"/>
                <a:ext cx="0" cy="1427826"/>
              </a:xfrm>
              <a:prstGeom prst="line">
                <a:avLst/>
              </a:prstGeom>
              <a:ln w="12700">
                <a:solidFill>
                  <a:srgbClr val="212121"/>
                </a:solidFill>
                <a:prstDash val="dash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2ED6C74-CB34-478F-83BE-ADBA812AA5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4861" y="2393635"/>
                <a:ext cx="0" cy="1133536"/>
              </a:xfrm>
              <a:prstGeom prst="line">
                <a:avLst/>
              </a:prstGeom>
              <a:ln w="12700">
                <a:solidFill>
                  <a:srgbClr val="212121"/>
                </a:solidFill>
                <a:prstDash val="dash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870584E2-BBC3-4692-83C7-7A68751B20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45952" y="2740330"/>
                <a:ext cx="0" cy="764480"/>
              </a:xfrm>
              <a:prstGeom prst="line">
                <a:avLst/>
              </a:prstGeom>
              <a:ln w="12700">
                <a:solidFill>
                  <a:srgbClr val="212121"/>
                </a:solidFill>
                <a:prstDash val="dash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AA3BC80-8FBB-4A23-819D-ACEE5EE0CB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17555" y="2861269"/>
                <a:ext cx="0" cy="665902"/>
              </a:xfrm>
              <a:prstGeom prst="line">
                <a:avLst/>
              </a:prstGeom>
              <a:ln w="12700">
                <a:solidFill>
                  <a:srgbClr val="212121"/>
                </a:solidFill>
                <a:prstDash val="dash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DD46060-7E47-4870-8E42-EFA5D80F9F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38094" y="2925774"/>
                <a:ext cx="0" cy="579033"/>
              </a:xfrm>
              <a:prstGeom prst="line">
                <a:avLst/>
              </a:prstGeom>
              <a:ln w="12700">
                <a:solidFill>
                  <a:srgbClr val="212121"/>
                </a:solidFill>
                <a:prstDash val="dash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263B6B35-61FC-4D06-A7F4-1BD0E74A51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53544" y="3039732"/>
                <a:ext cx="0" cy="465078"/>
              </a:xfrm>
              <a:prstGeom prst="line">
                <a:avLst/>
              </a:prstGeom>
              <a:ln w="12700">
                <a:solidFill>
                  <a:srgbClr val="212121"/>
                </a:solidFill>
                <a:prstDash val="dash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4580D70-0ABA-475A-B6E6-9CEF7C9F5278}"/>
                </a:ext>
              </a:extLst>
            </p:cNvPr>
            <p:cNvSpPr txBox="1"/>
            <p:nvPr/>
          </p:nvSpPr>
          <p:spPr>
            <a:xfrm flipH="1">
              <a:off x="1720351" y="1164828"/>
              <a:ext cx="270565" cy="12763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46" dirty="0">
                  <a:latin typeface="Arial" panose="020B0604020202020204" pitchFamily="34" charset="0"/>
                  <a:cs typeface="Arial" panose="020B0604020202020204" pitchFamily="34" charset="0"/>
                </a:rPr>
                <a:t>Age 1</a:t>
              </a:r>
              <a:endParaRPr lang="nl-BE" sz="124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5A169FE3-3640-4AA4-A718-B040E3742131}"/>
                </a:ext>
              </a:extLst>
            </p:cNvPr>
            <p:cNvCxnSpPr>
              <a:cxnSpLocks/>
            </p:cNvCxnSpPr>
            <p:nvPr/>
          </p:nvCxnSpPr>
          <p:spPr>
            <a:xfrm>
              <a:off x="747353" y="1287033"/>
              <a:ext cx="1571908" cy="0"/>
            </a:xfrm>
            <a:prstGeom prst="straightConnector1">
              <a:avLst/>
            </a:prstGeom>
            <a:ln w="1270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262A081-60C0-4E93-8E9F-CE1F4847A8E0}"/>
                </a:ext>
              </a:extLst>
            </p:cNvPr>
            <p:cNvSpPr txBox="1"/>
            <p:nvPr/>
          </p:nvSpPr>
          <p:spPr>
            <a:xfrm flipH="1">
              <a:off x="2056428" y="1164623"/>
              <a:ext cx="280333" cy="12763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46" dirty="0">
                  <a:latin typeface="Arial" panose="020B0604020202020204" pitchFamily="34" charset="0"/>
                  <a:cs typeface="Arial" panose="020B0604020202020204" pitchFamily="34" charset="0"/>
                </a:rPr>
                <a:t>Age 2</a:t>
              </a:r>
              <a:endParaRPr lang="nl-BE" sz="124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C606DA2-80F4-4C2C-9591-36C0441010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9643" y="1288195"/>
              <a:ext cx="961800" cy="0"/>
            </a:xfrm>
            <a:prstGeom prst="straightConnector1">
              <a:avLst/>
            </a:prstGeom>
            <a:ln w="1270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9860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744D9A9E29D54CA5A28E039B7C1615" ma:contentTypeVersion="16" ma:contentTypeDescription="Een nieuw document maken." ma:contentTypeScope="" ma:versionID="e1e183399f722f9b2e7422ae10d88cec">
  <xsd:schema xmlns:xsd="http://www.w3.org/2001/XMLSchema" xmlns:xs="http://www.w3.org/2001/XMLSchema" xmlns:p="http://schemas.microsoft.com/office/2006/metadata/properties" xmlns:ns3="cac1e38d-e8c1-4548-bda7-a912a888af67" xmlns:ns4="d68a254f-a789-4585-a0bc-f8e53ec1d82e" targetNamespace="http://schemas.microsoft.com/office/2006/metadata/properties" ma:root="true" ma:fieldsID="b6b66fce5821226c18cd351e52ddf418" ns3:_="" ns4:_="">
    <xsd:import namespace="cac1e38d-e8c1-4548-bda7-a912a888af67"/>
    <xsd:import namespace="d68a254f-a789-4585-a0bc-f8e53ec1d82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c1e38d-e8c1-4548-bda7-a912a888af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8a254f-a789-4585-a0bc-f8e53ec1d82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ac1e38d-e8c1-4548-bda7-a912a888af67" xsi:nil="true"/>
  </documentManagement>
</p:properties>
</file>

<file path=customXml/itemProps1.xml><?xml version="1.0" encoding="utf-8"?>
<ds:datastoreItem xmlns:ds="http://schemas.openxmlformats.org/officeDocument/2006/customXml" ds:itemID="{7BFD71BF-BE95-4870-92D4-52436DEC6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c1e38d-e8c1-4548-bda7-a912a888af67"/>
    <ds:schemaRef ds:uri="d68a254f-a789-4585-a0bc-f8e53ec1d8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42FCC7-A58A-4AED-86C2-BA2FFAB3C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F09AE6-A0DF-4944-B397-A459F987DA2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d68a254f-a789-4585-a0bc-f8e53ec1d82e"/>
    <ds:schemaRef ds:uri="http://purl.org/dc/terms/"/>
    <ds:schemaRef ds:uri="cac1e38d-e8c1-4548-bda7-a912a888af6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664</TotalTime>
  <Words>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Tuan-Anh Bui</dc:creator>
  <cp:lastModifiedBy>Tuan-Anh Bui</cp:lastModifiedBy>
  <cp:revision>3</cp:revision>
  <dcterms:created xsi:type="dcterms:W3CDTF">2023-07-28T12:20:15Z</dcterms:created>
  <dcterms:modified xsi:type="dcterms:W3CDTF">2024-05-30T14:24:22Z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0x01010041744D9A9E29D54CA5A28E039B7C1615</vt:lpwstr>
  </property>
</Properties>
</file>