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57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E02E4-D4DB-42A8-9151-10A21E86F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08AAE5-5F5C-45B9-91A4-A3F024A92B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8E81E-EBAE-4A72-A066-FB626103C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22BA3-88B4-4A74-8FC5-F615A91CF837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616F8-9AAD-4E2E-9E49-EE284E52B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C6C93-65C3-4D5D-A301-8652076EF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9BD7-B909-46B2-B4EE-42D0B1C74B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274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83A0A-A712-4E85-B78A-52FD4EB7B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E9AE0C-82F1-45A8-8E2C-9E042E7AF5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2295C-57A8-4600-9FDD-F006D6A90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22BA3-88B4-4A74-8FC5-F615A91CF837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42449-3B08-490A-B2EC-68CD4DC92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CC113-DFA1-4ED5-884A-B7F14972C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9BD7-B909-46B2-B4EE-42D0B1C74B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1728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7A5991-A066-4001-A754-5DCDF36964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7C0446-5AA0-40B2-BE99-A109B4E8A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F9F2A-A4BC-4707-AAA3-2BD74ADB8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22BA3-88B4-4A74-8FC5-F615A91CF837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B16D1-65FB-46AB-A5C9-E6D687D1B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72F5C-7411-4420-9386-3970E395D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9BD7-B909-46B2-B4EE-42D0B1C74B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42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2BB4D-0A8E-4DF5-82C0-9CF593529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19735-6303-4AC0-9E15-EB1E0F2BF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5B5B0-3902-4AC9-8F78-2169D2DEB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22BA3-88B4-4A74-8FC5-F615A91CF837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590A5-86C4-49C8-9E80-150FEE205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91E03-8DB8-4F52-835A-312EB13DC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9BD7-B909-46B2-B4EE-42D0B1C74B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863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41F1-706B-442F-A8E8-AC2B24344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DA9B1-8C0E-4B3C-A6A1-082326FB8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57611-2E1D-47EF-B3BB-77530FF71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22BA3-88B4-4A74-8FC5-F615A91CF837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48214-F001-4A62-B663-0ECE6AE31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FF415-03FB-4929-970A-F8745D773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9BD7-B909-46B2-B4EE-42D0B1C74B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06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5A953-91E0-48AA-BD8F-84C6DDE5B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4BCE2-35FD-4C26-8BB5-DB5614418E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C599F-7630-47EC-B68F-FA1280937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BC82B-0252-4CF7-8AAC-9E07327DA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22BA3-88B4-4A74-8FC5-F615A91CF837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D81E0-037B-4F8D-81DD-A0BF709B2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D0A35-BB7C-40DF-992D-ABB5D982F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9BD7-B909-46B2-B4EE-42D0B1C74B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05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591F3-DE7B-4FC1-B947-057E314DA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0CF91-08BE-4A03-833B-ED14AA6B7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956DAF-81FA-4423-976F-6CD9F3737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7C9967-A192-4B13-92B4-42CF157859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08284-39A7-4C93-B1CF-7C78C974B7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067B5F-C4C1-43AE-B953-59BAB103A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22BA3-88B4-4A74-8FC5-F615A91CF837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08B3B-190A-4874-8FC6-965347928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AC785C-8455-4757-8EF5-B9B244EBB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9BD7-B909-46B2-B4EE-42D0B1C74B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204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05B85-85F4-4A5D-9AF7-5C579FC15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88C89-7EE9-4B94-8684-380034F85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22BA3-88B4-4A74-8FC5-F615A91CF837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722916-0740-4021-AFD6-4194F060E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298CA-9F4F-48E5-8CB9-913FCDCC7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9BD7-B909-46B2-B4EE-42D0B1C74B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083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55E470-C7F9-4C13-A143-008E0680A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22BA3-88B4-4A74-8FC5-F615A91CF837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410A88-C26E-4B47-8F60-9C26CF43A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86062-C0BB-40B6-8B89-B870676B4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9BD7-B909-46B2-B4EE-42D0B1C74B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915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2EC5E-2D0F-48B3-962F-747F69335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51C27-002E-4896-B742-03A685656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ECF77-109F-4D16-B1DB-8F9C8E5B3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29A67-CCDA-4ABE-BC11-21FB72612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22BA3-88B4-4A74-8FC5-F615A91CF837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8B27F9-2BA9-4A08-BE75-1868A1B93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35C8C-5FBF-434B-8A91-2E209389D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9BD7-B909-46B2-B4EE-42D0B1C74B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287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658E1-2A8A-4A40-BBAB-17921E761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5EE4B9-D671-4BD7-88ED-C32AEB5BE6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B80FC3-ACDF-4806-9904-C2D2820BF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D9788-47B8-4185-AE0A-9A42259FA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22BA3-88B4-4A74-8FC5-F615A91CF837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360E0-9C70-4E18-9CED-EF5253FF0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0B780-4852-4C86-8C50-EAD6979D5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69BD7-B909-46B2-B4EE-42D0B1C74B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712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817FFF-1169-4DBC-B3E1-045212498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97674-AE69-480B-A444-D7492C050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45742-583C-4E09-BAAE-B6009D60FE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22BA3-88B4-4A74-8FC5-F615A91CF837}" type="datetimeFigureOut">
              <a:rPr lang="en-GB" smtClean="0"/>
              <a:t>26/08/2024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7EF83-4B6A-4716-8171-7ECD0D4B50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BF894-AFD6-45B1-A88E-400489476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69BD7-B909-46B2-B4EE-42D0B1C74B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491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A9A5AE4-30B8-4A07-A860-CF0F632D4F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524318" y="856872"/>
            <a:ext cx="5143363" cy="5144255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606814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Tuan-Anh Bui</dc:creator>
  <cp:lastModifiedBy>Tuan-Anh Bui</cp:lastModifiedBy>
  <cp:revision>4</cp:revision>
  <dcterms:created xsi:type="dcterms:W3CDTF">2024-08-26T13:12:31Z</dcterms:created>
  <dcterms:modified xsi:type="dcterms:W3CDTF">2024-08-26T13:33:04Z</dcterms:modified>
</cp:coreProperties>
</file>