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19" y="3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F407-E46B-4448-87C9-245E7503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589A6-1871-47DE-B3FC-0AE886EBF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A1568-7594-4B65-B893-A585BDEE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0CEA-1B2E-4C0B-AA1D-574BF3C6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643F-2DDB-4151-BD56-E27A24B1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CC7E-4157-4324-AA9E-F1DB9822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AC09F-8FCF-44B3-AFE3-4FC5A6CA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700A-F12D-4ABC-88ED-AF6CE084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F832-F80B-4A77-A64B-45D0A6E7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73FC-AD97-4CD3-A68B-12D76644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DCD82-B706-452D-B0CE-81C4AC113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C0D13-4D40-457F-ACF5-7D5F52AD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73D8-FE17-4ABE-A5B3-95620593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E3D2-F5EE-4DC0-9F3D-0FEA5B21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DA8A-ABD5-4DD5-B1C0-589B4D20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2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721D-0150-441C-A3A0-20502D6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7267-79B4-425C-93FB-297B44D3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87A7-1A1E-46F8-A411-3FEA802E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581D-6756-42E8-8001-A9819F58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5D9E-53C5-48C7-912B-48BD51D6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B72-9725-4241-89A3-DA469A65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B99F-CC60-4A91-A74A-1A2435F9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0B42-348E-4069-A4DF-0CE4AB50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638A-9306-4917-99A1-5A631FCC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D863-EAC4-4DF2-8DA6-3C4D4A1B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1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1BC9-8F74-43CA-B500-DC0A7300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76A1-B64F-4DB5-88CE-3294070B7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B1689-5DA5-45CB-BE54-E63F1150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15913-11E0-4AE6-A303-FE9B78D9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0C358-9864-4155-A39A-CD553709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844E-30FE-48E9-9AE9-F035E6E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1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3626-76DB-4AF9-B7BD-4ECDEB16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C3A3-B912-426E-9C1B-C05708B0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0B46B-C65F-46FB-9857-64EAD62D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068E3-E3B1-4667-A503-87044EDB3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33B78-732D-415B-9AF7-102347BF9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542A3-88C4-4C78-B880-3943640F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F616-37FF-41E6-A5CD-221917A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99FBB-2CAF-4D63-9435-1E726A12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2663-E56D-42CD-9B1B-64822BEF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805E1-FCDF-48F2-9D42-0E4F392E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C4842-0267-4B9A-9CDA-53B8672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E61A-747D-45B9-8C5F-43DC2CE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3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E5D11-AF0F-4FAE-8C6F-5ABDEAF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18320-ABA1-423F-900A-6AFD0891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62E7E-81DD-49F1-A407-66673B9F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BF09-7A8D-44C2-A9A5-63710A35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451F-4602-4B03-845D-9C4D4093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5B0B-8885-4E86-A2F6-752AE1A7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224A4-C30F-494C-818E-12E01719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7733-F646-4D95-AFF3-0A18A16D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FE607-50FB-4611-AF3A-61AB53D2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96CD-D063-49CD-892C-C4272D95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5861A-3676-4EE9-A642-AD80B77F4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7671F-AC04-4FFE-BE40-22048031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4099-E2A8-4A75-B83A-6F7257DF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293D9-461D-4061-B440-59A94641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034E-F757-40DA-9FC1-0F3A24F3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BEE73-A4D7-4628-A7E6-A6B87CF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B84B-BC2D-4B16-8C48-8804B7EE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C659-0356-4493-9DEA-7DFE97DD8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C9BD-C2D5-4F0A-9FA4-13E0D149A0FD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1AED-33A6-4554-949E-BFF246881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5A24-DF0D-4FF7-A92A-9CA524B61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0E88-6BD2-4B8B-8560-E2048003F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A1DD5-8020-4491-9326-D4456AA0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4" y="861774"/>
            <a:ext cx="950649" cy="950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69C258-A403-4B25-969B-82A44CF3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19" y="1812423"/>
            <a:ext cx="950649" cy="95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864BF-F644-497A-8038-7BD5DFD4C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72" y="2763072"/>
            <a:ext cx="950649" cy="950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5E6F3-E619-4883-A093-D500674F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94" y="861774"/>
            <a:ext cx="950649" cy="950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238C-F7F1-4147-A1BE-CE4FE957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9" y="1812423"/>
            <a:ext cx="950649" cy="950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7CE48-8359-4F55-AFF0-3A79F81F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22" y="2763072"/>
            <a:ext cx="950649" cy="950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6E476-5BF4-4978-9D02-24735CA8B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8" y="861774"/>
            <a:ext cx="950649" cy="950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C51978-6507-45B5-A82C-CE638B49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23" y="1812423"/>
            <a:ext cx="950649" cy="950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AC094-8FF1-4576-BD49-ED89C7DB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76" y="2763072"/>
            <a:ext cx="950649" cy="9506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A1CCA-27A9-49BC-ADA0-59CA46BA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" y="3602342"/>
            <a:ext cx="950649" cy="9506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989230-27E8-47E6-A40F-E5AF44F1C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35" y="4552991"/>
            <a:ext cx="950649" cy="9506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FAFAFC-8A78-41FE-9736-A0D51593D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88" y="5503640"/>
            <a:ext cx="950649" cy="9506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20902A-42C2-4ACF-9D90-87948D11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94" y="3490963"/>
            <a:ext cx="950649" cy="950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880778-7F41-4EFC-8A3B-30DB6A75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9" y="4441612"/>
            <a:ext cx="950649" cy="9506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80EE1E-38F8-40DE-ABF1-0A80986DC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22" y="5392261"/>
            <a:ext cx="950649" cy="9506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168F3F-AE5A-4526-8CA8-27A3A5EB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8" y="3602342"/>
            <a:ext cx="950649" cy="9506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69A877-1C25-4BB8-BDBA-ADB58A53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23" y="4552991"/>
            <a:ext cx="950649" cy="9506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70DF5A-E56E-4182-B9EB-F68D7DEF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76" y="5503640"/>
            <a:ext cx="950649" cy="9506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1D63C2-8744-45F6-87EF-A21C4E8B20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DC549-7DE5-4EF3-9265-C8BBA3722AFD}"/>
              </a:ext>
            </a:extLst>
          </p:cNvPr>
          <p:cNvSpPr txBox="1"/>
          <p:nvPr/>
        </p:nvSpPr>
        <p:spPr>
          <a:xfrm>
            <a:off x="1819152" y="2576676"/>
            <a:ext cx="8341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UGent Panno Text" panose="02000506040000040003" pitchFamily="2" charset="0"/>
              </a:rPr>
              <a:t>New Thing Each Week</a:t>
            </a:r>
            <a:endParaRPr lang="en-GB" sz="8000" b="1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44D9A9E29D54CA5A28E039B7C1615" ma:contentTypeVersion="18" ma:contentTypeDescription="Een nieuw document maken." ma:contentTypeScope="" ma:versionID="d583f5c8ba2e7901f1d498003025c6ca">
  <xsd:schema xmlns:xsd="http://www.w3.org/2001/XMLSchema" xmlns:xs="http://www.w3.org/2001/XMLSchema" xmlns:p="http://schemas.microsoft.com/office/2006/metadata/properties" xmlns:ns3="cac1e38d-e8c1-4548-bda7-a912a888af67" xmlns:ns4="d68a254f-a789-4585-a0bc-f8e53ec1d82e" targetNamespace="http://schemas.microsoft.com/office/2006/metadata/properties" ma:root="true" ma:fieldsID="37993f07e908bbc2563b76010650b095" ns3:_="" ns4:_="">
    <xsd:import namespace="cac1e38d-e8c1-4548-bda7-a912a888af67"/>
    <xsd:import namespace="d68a254f-a789-4585-a0bc-f8e53ec1d8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38d-e8c1-4548-bda7-a912a888a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a254f-a789-4585-a0bc-f8e53ec1d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c1e38d-e8c1-4548-bda7-a912a888af67" xsi:nil="true"/>
  </documentManagement>
</p:properties>
</file>

<file path=customXml/itemProps1.xml><?xml version="1.0" encoding="utf-8"?>
<ds:datastoreItem xmlns:ds="http://schemas.openxmlformats.org/officeDocument/2006/customXml" ds:itemID="{B9686AA8-88AB-4968-9D18-94A6F9A87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38d-e8c1-4548-bda7-a912a888af67"/>
    <ds:schemaRef ds:uri="d68a254f-a789-4585-a0bc-f8e53ec1d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FDB2F-999F-4248-B415-E21EA74388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23AA9E-FB6A-42E5-88B4-FE7F9503DE9B}">
  <ds:schemaRefs>
    <ds:schemaRef ds:uri="http://www.w3.org/XML/1998/namespace"/>
    <ds:schemaRef ds:uri="cac1e38d-e8c1-4548-bda7-a912a888af67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68a254f-a789-4585-a0bc-f8e53ec1d82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UGent Panno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Tuan-Anh Bui</dc:creator>
  <cp:lastModifiedBy>Tuan-Anh Bui</cp:lastModifiedBy>
  <cp:revision>1</cp:revision>
  <dcterms:created xsi:type="dcterms:W3CDTF">2024-09-02T20:18:30Z</dcterms:created>
  <dcterms:modified xsi:type="dcterms:W3CDTF">2024-09-02T20:21:47Z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0x01010041744D9A9E29D54CA5A28E039B7C1615</vt:lpwstr>
  </property>
</Properties>
</file>