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65609-8744-430F-8D84-5BC6F54855D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4ED5CB-E0BB-449C-85A6-A95492DBDD60}">
      <dgm:prSet/>
      <dgm:spPr/>
      <dgm:t>
        <a:bodyPr/>
        <a:lstStyle/>
        <a:p>
          <a:r>
            <a:rPr lang="vi-VN"/>
            <a:t>Đưa ra phương án thích hợp cho giới trẻ</a:t>
          </a:r>
          <a:endParaRPr lang="en-US"/>
        </a:p>
      </dgm:t>
    </dgm:pt>
    <dgm:pt modelId="{1199289C-2C4F-4269-A169-9138EF6EED55}" type="parTrans" cxnId="{A7357947-6CD5-4723-9524-71F429CB6E19}">
      <dgm:prSet/>
      <dgm:spPr/>
      <dgm:t>
        <a:bodyPr/>
        <a:lstStyle/>
        <a:p>
          <a:endParaRPr lang="en-US"/>
        </a:p>
      </dgm:t>
    </dgm:pt>
    <dgm:pt modelId="{A05C2D4A-8AAA-4858-A771-B6891621F3D1}" type="sibTrans" cxnId="{A7357947-6CD5-4723-9524-71F429CB6E19}">
      <dgm:prSet/>
      <dgm:spPr/>
      <dgm:t>
        <a:bodyPr/>
        <a:lstStyle/>
        <a:p>
          <a:endParaRPr lang="en-US"/>
        </a:p>
      </dgm:t>
    </dgm:pt>
    <dgm:pt modelId="{5F4BBB83-EE51-4721-B838-D2A044FA3380}">
      <dgm:prSet/>
      <dgm:spPr/>
      <dgm:t>
        <a:bodyPr/>
        <a:lstStyle/>
        <a:p>
          <a:r>
            <a:rPr lang="vi-VN"/>
            <a:t>Nêu ra vấn nạn nghiện game hiện nay</a:t>
          </a:r>
          <a:endParaRPr lang="en-US"/>
        </a:p>
      </dgm:t>
    </dgm:pt>
    <dgm:pt modelId="{E6FFDE3E-91DB-42B5-8A7F-05D3C3A6E3E1}" type="parTrans" cxnId="{AC2FB991-151D-4BF8-B7AE-76AEFE442847}">
      <dgm:prSet/>
      <dgm:spPr/>
      <dgm:t>
        <a:bodyPr/>
        <a:lstStyle/>
        <a:p>
          <a:endParaRPr lang="en-US"/>
        </a:p>
      </dgm:t>
    </dgm:pt>
    <dgm:pt modelId="{8DFAC67B-561C-4D4A-A246-403C6F5E19EA}" type="sibTrans" cxnId="{AC2FB991-151D-4BF8-B7AE-76AEFE442847}">
      <dgm:prSet/>
      <dgm:spPr/>
      <dgm:t>
        <a:bodyPr/>
        <a:lstStyle/>
        <a:p>
          <a:endParaRPr lang="en-US"/>
        </a:p>
      </dgm:t>
    </dgm:pt>
    <dgm:pt modelId="{F8EA7441-6740-4756-A2CC-3CF0F1D73962}">
      <dgm:prSet/>
      <dgm:spPr/>
      <dgm:t>
        <a:bodyPr/>
        <a:lstStyle/>
        <a:p>
          <a:r>
            <a:rPr lang="vi-VN"/>
            <a:t>Cho những lời khuyên hữu ích</a:t>
          </a:r>
          <a:endParaRPr lang="en-US"/>
        </a:p>
      </dgm:t>
    </dgm:pt>
    <dgm:pt modelId="{1303D7C8-D327-41A7-8291-67F176D8C859}" type="parTrans" cxnId="{4598F38E-2245-4762-9668-28CF37F33388}">
      <dgm:prSet/>
      <dgm:spPr/>
      <dgm:t>
        <a:bodyPr/>
        <a:lstStyle/>
        <a:p>
          <a:endParaRPr lang="en-US"/>
        </a:p>
      </dgm:t>
    </dgm:pt>
    <dgm:pt modelId="{A0887101-8D46-4680-AE81-236244E361C7}" type="sibTrans" cxnId="{4598F38E-2245-4762-9668-28CF37F33388}">
      <dgm:prSet/>
      <dgm:spPr/>
      <dgm:t>
        <a:bodyPr/>
        <a:lstStyle/>
        <a:p>
          <a:endParaRPr lang="en-US"/>
        </a:p>
      </dgm:t>
    </dgm:pt>
    <dgm:pt modelId="{FDE0A685-33C3-4B58-98B3-B7E22647F655}">
      <dgm:prSet/>
      <dgm:spPr/>
      <dgm:t>
        <a:bodyPr/>
        <a:lstStyle/>
        <a:p>
          <a:r>
            <a:rPr lang="vi-VN"/>
            <a:t>Các app game đưa ra các giải pháp ( vd : hạn chế chơi 1 ngày/3  tiếng )</a:t>
          </a:r>
          <a:endParaRPr lang="en-US"/>
        </a:p>
      </dgm:t>
    </dgm:pt>
    <dgm:pt modelId="{822D7644-C2CD-478E-8483-A33574C0B529}" type="parTrans" cxnId="{907292D5-F353-4E12-BD9D-55F6D500427B}">
      <dgm:prSet/>
      <dgm:spPr/>
      <dgm:t>
        <a:bodyPr/>
        <a:lstStyle/>
        <a:p>
          <a:endParaRPr lang="en-US"/>
        </a:p>
      </dgm:t>
    </dgm:pt>
    <dgm:pt modelId="{7AAA748F-E59A-4BD6-B7C9-5070CE246C70}" type="sibTrans" cxnId="{907292D5-F353-4E12-BD9D-55F6D500427B}">
      <dgm:prSet/>
      <dgm:spPr/>
      <dgm:t>
        <a:bodyPr/>
        <a:lstStyle/>
        <a:p>
          <a:endParaRPr lang="en-US"/>
        </a:p>
      </dgm:t>
    </dgm:pt>
    <dgm:pt modelId="{152F94AA-77FD-4B6F-A3F8-DD456E515EBC}" type="pres">
      <dgm:prSet presAssocID="{23265609-8744-430F-8D84-5BC6F54855D5}" presName="outerComposite" presStyleCnt="0">
        <dgm:presLayoutVars>
          <dgm:chMax val="5"/>
          <dgm:dir/>
          <dgm:resizeHandles val="exact"/>
        </dgm:presLayoutVars>
      </dgm:prSet>
      <dgm:spPr/>
    </dgm:pt>
    <dgm:pt modelId="{350B930C-981A-48A6-B915-E13287363314}" type="pres">
      <dgm:prSet presAssocID="{23265609-8744-430F-8D84-5BC6F54855D5}" presName="dummyMaxCanvas" presStyleCnt="0">
        <dgm:presLayoutVars/>
      </dgm:prSet>
      <dgm:spPr/>
    </dgm:pt>
    <dgm:pt modelId="{DF36E25F-7056-4485-AE66-D8D76624F52F}" type="pres">
      <dgm:prSet presAssocID="{23265609-8744-430F-8D84-5BC6F54855D5}" presName="FourNodes_1" presStyleLbl="node1" presStyleIdx="0" presStyleCnt="4">
        <dgm:presLayoutVars>
          <dgm:bulletEnabled val="1"/>
        </dgm:presLayoutVars>
      </dgm:prSet>
      <dgm:spPr/>
    </dgm:pt>
    <dgm:pt modelId="{42BCAF60-2CCD-4A3F-9B8D-0C602B782C7B}" type="pres">
      <dgm:prSet presAssocID="{23265609-8744-430F-8D84-5BC6F54855D5}" presName="FourNodes_2" presStyleLbl="node1" presStyleIdx="1" presStyleCnt="4">
        <dgm:presLayoutVars>
          <dgm:bulletEnabled val="1"/>
        </dgm:presLayoutVars>
      </dgm:prSet>
      <dgm:spPr/>
    </dgm:pt>
    <dgm:pt modelId="{6229BEDA-9BF8-4E1A-B59B-CB9AC48D1165}" type="pres">
      <dgm:prSet presAssocID="{23265609-8744-430F-8D84-5BC6F54855D5}" presName="FourNodes_3" presStyleLbl="node1" presStyleIdx="2" presStyleCnt="4">
        <dgm:presLayoutVars>
          <dgm:bulletEnabled val="1"/>
        </dgm:presLayoutVars>
      </dgm:prSet>
      <dgm:spPr/>
    </dgm:pt>
    <dgm:pt modelId="{6C9A54E9-04DB-4EDC-B5F6-9CCE07343BF2}" type="pres">
      <dgm:prSet presAssocID="{23265609-8744-430F-8D84-5BC6F54855D5}" presName="FourNodes_4" presStyleLbl="node1" presStyleIdx="3" presStyleCnt="4">
        <dgm:presLayoutVars>
          <dgm:bulletEnabled val="1"/>
        </dgm:presLayoutVars>
      </dgm:prSet>
      <dgm:spPr/>
    </dgm:pt>
    <dgm:pt modelId="{420896FA-8E60-4F01-9A07-DBB629985D4E}" type="pres">
      <dgm:prSet presAssocID="{23265609-8744-430F-8D84-5BC6F54855D5}" presName="FourConn_1-2" presStyleLbl="fgAccFollowNode1" presStyleIdx="0" presStyleCnt="3">
        <dgm:presLayoutVars>
          <dgm:bulletEnabled val="1"/>
        </dgm:presLayoutVars>
      </dgm:prSet>
      <dgm:spPr/>
    </dgm:pt>
    <dgm:pt modelId="{1AC0FB44-6C2E-4200-B7C6-08C1474F14B0}" type="pres">
      <dgm:prSet presAssocID="{23265609-8744-430F-8D84-5BC6F54855D5}" presName="FourConn_2-3" presStyleLbl="fgAccFollowNode1" presStyleIdx="1" presStyleCnt="3">
        <dgm:presLayoutVars>
          <dgm:bulletEnabled val="1"/>
        </dgm:presLayoutVars>
      </dgm:prSet>
      <dgm:spPr/>
    </dgm:pt>
    <dgm:pt modelId="{DF2B7521-A763-4214-BADB-114DDB9A0770}" type="pres">
      <dgm:prSet presAssocID="{23265609-8744-430F-8D84-5BC6F54855D5}" presName="FourConn_3-4" presStyleLbl="fgAccFollowNode1" presStyleIdx="2" presStyleCnt="3">
        <dgm:presLayoutVars>
          <dgm:bulletEnabled val="1"/>
        </dgm:presLayoutVars>
      </dgm:prSet>
      <dgm:spPr/>
    </dgm:pt>
    <dgm:pt modelId="{3B3C0513-D7FB-43DD-A0C6-C511C2029120}" type="pres">
      <dgm:prSet presAssocID="{23265609-8744-430F-8D84-5BC6F54855D5}" presName="FourNodes_1_text" presStyleLbl="node1" presStyleIdx="3" presStyleCnt="4">
        <dgm:presLayoutVars>
          <dgm:bulletEnabled val="1"/>
        </dgm:presLayoutVars>
      </dgm:prSet>
      <dgm:spPr/>
    </dgm:pt>
    <dgm:pt modelId="{68A819B7-E50A-4A68-988B-E99AA3878193}" type="pres">
      <dgm:prSet presAssocID="{23265609-8744-430F-8D84-5BC6F54855D5}" presName="FourNodes_2_text" presStyleLbl="node1" presStyleIdx="3" presStyleCnt="4">
        <dgm:presLayoutVars>
          <dgm:bulletEnabled val="1"/>
        </dgm:presLayoutVars>
      </dgm:prSet>
      <dgm:spPr/>
    </dgm:pt>
    <dgm:pt modelId="{42BA8C05-24BE-42C6-80E3-EC591C2C7BCE}" type="pres">
      <dgm:prSet presAssocID="{23265609-8744-430F-8D84-5BC6F54855D5}" presName="FourNodes_3_text" presStyleLbl="node1" presStyleIdx="3" presStyleCnt="4">
        <dgm:presLayoutVars>
          <dgm:bulletEnabled val="1"/>
        </dgm:presLayoutVars>
      </dgm:prSet>
      <dgm:spPr/>
    </dgm:pt>
    <dgm:pt modelId="{E01DB692-D40F-4D10-B31C-36C17449DF4E}" type="pres">
      <dgm:prSet presAssocID="{23265609-8744-430F-8D84-5BC6F54855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375D90A-3F7D-4C5B-A597-A081FCE0C649}" type="presOf" srcId="{DE4ED5CB-E0BB-449C-85A6-A95492DBDD60}" destId="{DF36E25F-7056-4485-AE66-D8D76624F52F}" srcOrd="0" destOrd="0" presId="urn:microsoft.com/office/officeart/2005/8/layout/vProcess5"/>
    <dgm:cxn modelId="{63E34911-C8D8-4324-9397-83EA11F2476D}" type="presOf" srcId="{5F4BBB83-EE51-4721-B838-D2A044FA3380}" destId="{68A819B7-E50A-4A68-988B-E99AA3878193}" srcOrd="1" destOrd="0" presId="urn:microsoft.com/office/officeart/2005/8/layout/vProcess5"/>
    <dgm:cxn modelId="{497CE61E-5773-46FF-B67E-B8E51875EEE6}" type="presOf" srcId="{5F4BBB83-EE51-4721-B838-D2A044FA3380}" destId="{42BCAF60-2CCD-4A3F-9B8D-0C602B782C7B}" srcOrd="0" destOrd="0" presId="urn:microsoft.com/office/officeart/2005/8/layout/vProcess5"/>
    <dgm:cxn modelId="{EB5BC160-3FCC-4CEB-A994-E63771A201BE}" type="presOf" srcId="{23265609-8744-430F-8D84-5BC6F54855D5}" destId="{152F94AA-77FD-4B6F-A3F8-DD456E515EBC}" srcOrd="0" destOrd="0" presId="urn:microsoft.com/office/officeart/2005/8/layout/vProcess5"/>
    <dgm:cxn modelId="{A7357947-6CD5-4723-9524-71F429CB6E19}" srcId="{23265609-8744-430F-8D84-5BC6F54855D5}" destId="{DE4ED5CB-E0BB-449C-85A6-A95492DBDD60}" srcOrd="0" destOrd="0" parTransId="{1199289C-2C4F-4269-A169-9138EF6EED55}" sibTransId="{A05C2D4A-8AAA-4858-A771-B6891621F3D1}"/>
    <dgm:cxn modelId="{4598F38E-2245-4762-9668-28CF37F33388}" srcId="{23265609-8744-430F-8D84-5BC6F54855D5}" destId="{F8EA7441-6740-4756-A2CC-3CF0F1D73962}" srcOrd="2" destOrd="0" parTransId="{1303D7C8-D327-41A7-8291-67F176D8C859}" sibTransId="{A0887101-8D46-4680-AE81-236244E361C7}"/>
    <dgm:cxn modelId="{AC2FB991-151D-4BF8-B7AE-76AEFE442847}" srcId="{23265609-8744-430F-8D84-5BC6F54855D5}" destId="{5F4BBB83-EE51-4721-B838-D2A044FA3380}" srcOrd="1" destOrd="0" parTransId="{E6FFDE3E-91DB-42B5-8A7F-05D3C3A6E3E1}" sibTransId="{8DFAC67B-561C-4D4A-A246-403C6F5E19EA}"/>
    <dgm:cxn modelId="{12E0D394-4690-48F7-8633-A667116580B8}" type="presOf" srcId="{DE4ED5CB-E0BB-449C-85A6-A95492DBDD60}" destId="{3B3C0513-D7FB-43DD-A0C6-C511C2029120}" srcOrd="1" destOrd="0" presId="urn:microsoft.com/office/officeart/2005/8/layout/vProcess5"/>
    <dgm:cxn modelId="{A4796196-B338-42D8-8701-9CFF4386A761}" type="presOf" srcId="{F8EA7441-6740-4756-A2CC-3CF0F1D73962}" destId="{42BA8C05-24BE-42C6-80E3-EC591C2C7BCE}" srcOrd="1" destOrd="0" presId="urn:microsoft.com/office/officeart/2005/8/layout/vProcess5"/>
    <dgm:cxn modelId="{A7009797-F26F-44AB-99F0-1B632A24DDA9}" type="presOf" srcId="{A05C2D4A-8AAA-4858-A771-B6891621F3D1}" destId="{420896FA-8E60-4F01-9A07-DBB629985D4E}" srcOrd="0" destOrd="0" presId="urn:microsoft.com/office/officeart/2005/8/layout/vProcess5"/>
    <dgm:cxn modelId="{C1EBDFAB-7207-4AD1-9BCC-96DA3E6FB9F6}" type="presOf" srcId="{8DFAC67B-561C-4D4A-A246-403C6F5E19EA}" destId="{1AC0FB44-6C2E-4200-B7C6-08C1474F14B0}" srcOrd="0" destOrd="0" presId="urn:microsoft.com/office/officeart/2005/8/layout/vProcess5"/>
    <dgm:cxn modelId="{051A3AB5-8C94-4B93-B69D-71F2F77B84E1}" type="presOf" srcId="{F8EA7441-6740-4756-A2CC-3CF0F1D73962}" destId="{6229BEDA-9BF8-4E1A-B59B-CB9AC48D1165}" srcOrd="0" destOrd="0" presId="urn:microsoft.com/office/officeart/2005/8/layout/vProcess5"/>
    <dgm:cxn modelId="{76ACFCB6-B63A-4500-84F0-65A4C88A048C}" type="presOf" srcId="{A0887101-8D46-4680-AE81-236244E361C7}" destId="{DF2B7521-A763-4214-BADB-114DDB9A0770}" srcOrd="0" destOrd="0" presId="urn:microsoft.com/office/officeart/2005/8/layout/vProcess5"/>
    <dgm:cxn modelId="{907292D5-F353-4E12-BD9D-55F6D500427B}" srcId="{23265609-8744-430F-8D84-5BC6F54855D5}" destId="{FDE0A685-33C3-4B58-98B3-B7E22647F655}" srcOrd="3" destOrd="0" parTransId="{822D7644-C2CD-478E-8483-A33574C0B529}" sibTransId="{7AAA748F-E59A-4BD6-B7C9-5070CE246C70}"/>
    <dgm:cxn modelId="{267EDFE8-0680-44A0-8D2D-92139504ED95}" type="presOf" srcId="{FDE0A685-33C3-4B58-98B3-B7E22647F655}" destId="{6C9A54E9-04DB-4EDC-B5F6-9CCE07343BF2}" srcOrd="0" destOrd="0" presId="urn:microsoft.com/office/officeart/2005/8/layout/vProcess5"/>
    <dgm:cxn modelId="{4EC145F6-922B-41A4-B560-19634BBE8E8D}" type="presOf" srcId="{FDE0A685-33C3-4B58-98B3-B7E22647F655}" destId="{E01DB692-D40F-4D10-B31C-36C17449DF4E}" srcOrd="1" destOrd="0" presId="urn:microsoft.com/office/officeart/2005/8/layout/vProcess5"/>
    <dgm:cxn modelId="{8C0EB11A-37C0-4525-AF75-44BA90ACE4CB}" type="presParOf" srcId="{152F94AA-77FD-4B6F-A3F8-DD456E515EBC}" destId="{350B930C-981A-48A6-B915-E13287363314}" srcOrd="0" destOrd="0" presId="urn:microsoft.com/office/officeart/2005/8/layout/vProcess5"/>
    <dgm:cxn modelId="{A41FB3B0-05A1-42A5-9076-A1E348B470EC}" type="presParOf" srcId="{152F94AA-77FD-4B6F-A3F8-DD456E515EBC}" destId="{DF36E25F-7056-4485-AE66-D8D76624F52F}" srcOrd="1" destOrd="0" presId="urn:microsoft.com/office/officeart/2005/8/layout/vProcess5"/>
    <dgm:cxn modelId="{8714BDA6-8484-48A4-AA1B-F39FE33F8169}" type="presParOf" srcId="{152F94AA-77FD-4B6F-A3F8-DD456E515EBC}" destId="{42BCAF60-2CCD-4A3F-9B8D-0C602B782C7B}" srcOrd="2" destOrd="0" presId="urn:microsoft.com/office/officeart/2005/8/layout/vProcess5"/>
    <dgm:cxn modelId="{00ABC628-93B5-4F67-A399-B69EA63B7A4C}" type="presParOf" srcId="{152F94AA-77FD-4B6F-A3F8-DD456E515EBC}" destId="{6229BEDA-9BF8-4E1A-B59B-CB9AC48D1165}" srcOrd="3" destOrd="0" presId="urn:microsoft.com/office/officeart/2005/8/layout/vProcess5"/>
    <dgm:cxn modelId="{AC666AC0-5866-4411-8B0B-F98547CC9A14}" type="presParOf" srcId="{152F94AA-77FD-4B6F-A3F8-DD456E515EBC}" destId="{6C9A54E9-04DB-4EDC-B5F6-9CCE07343BF2}" srcOrd="4" destOrd="0" presId="urn:microsoft.com/office/officeart/2005/8/layout/vProcess5"/>
    <dgm:cxn modelId="{6FD95502-9892-4565-BA90-DA1976863D2E}" type="presParOf" srcId="{152F94AA-77FD-4B6F-A3F8-DD456E515EBC}" destId="{420896FA-8E60-4F01-9A07-DBB629985D4E}" srcOrd="5" destOrd="0" presId="urn:microsoft.com/office/officeart/2005/8/layout/vProcess5"/>
    <dgm:cxn modelId="{5164506A-307D-41B8-BAB5-2A1EB289F4EE}" type="presParOf" srcId="{152F94AA-77FD-4B6F-A3F8-DD456E515EBC}" destId="{1AC0FB44-6C2E-4200-B7C6-08C1474F14B0}" srcOrd="6" destOrd="0" presId="urn:microsoft.com/office/officeart/2005/8/layout/vProcess5"/>
    <dgm:cxn modelId="{0D9E7241-4EC3-4583-8CCB-4E9631AC7394}" type="presParOf" srcId="{152F94AA-77FD-4B6F-A3F8-DD456E515EBC}" destId="{DF2B7521-A763-4214-BADB-114DDB9A0770}" srcOrd="7" destOrd="0" presId="urn:microsoft.com/office/officeart/2005/8/layout/vProcess5"/>
    <dgm:cxn modelId="{80835B63-155B-4BCF-87CC-DE12F4321260}" type="presParOf" srcId="{152F94AA-77FD-4B6F-A3F8-DD456E515EBC}" destId="{3B3C0513-D7FB-43DD-A0C6-C511C2029120}" srcOrd="8" destOrd="0" presId="urn:microsoft.com/office/officeart/2005/8/layout/vProcess5"/>
    <dgm:cxn modelId="{785A400C-13B1-4AF7-9DB5-AC5870A3339C}" type="presParOf" srcId="{152F94AA-77FD-4B6F-A3F8-DD456E515EBC}" destId="{68A819B7-E50A-4A68-988B-E99AA3878193}" srcOrd="9" destOrd="0" presId="urn:microsoft.com/office/officeart/2005/8/layout/vProcess5"/>
    <dgm:cxn modelId="{216CE07E-FA6F-49CB-B19D-E5B983D15D98}" type="presParOf" srcId="{152F94AA-77FD-4B6F-A3F8-DD456E515EBC}" destId="{42BA8C05-24BE-42C6-80E3-EC591C2C7BCE}" srcOrd="10" destOrd="0" presId="urn:microsoft.com/office/officeart/2005/8/layout/vProcess5"/>
    <dgm:cxn modelId="{4B7DE2D0-EA1C-4C61-A11F-9CF4B6310D8D}" type="presParOf" srcId="{152F94AA-77FD-4B6F-A3F8-DD456E515EBC}" destId="{E01DB692-D40F-4D10-B31C-36C17449DF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E2FCC-778C-446D-A0D2-6051544570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A7F10A-354E-417D-AA34-8B50E4C4B337}">
      <dgm:prSet/>
      <dgm:spPr/>
      <dgm:t>
        <a:bodyPr/>
        <a:lstStyle/>
        <a:p>
          <a:r>
            <a:rPr lang="vi-VN"/>
            <a:t>Tạo bản excel thống kê các game có lượt tải về nhiều nhất (trong app store , CH play ...)</a:t>
          </a:r>
          <a:endParaRPr lang="en-US"/>
        </a:p>
      </dgm:t>
    </dgm:pt>
    <dgm:pt modelId="{5F7C9C12-BEE8-492F-9347-4574A13A330C}" type="parTrans" cxnId="{C6078FCA-F3A6-4FBA-93E6-01EF4D9E5512}">
      <dgm:prSet/>
      <dgm:spPr/>
      <dgm:t>
        <a:bodyPr/>
        <a:lstStyle/>
        <a:p>
          <a:endParaRPr lang="en-US"/>
        </a:p>
      </dgm:t>
    </dgm:pt>
    <dgm:pt modelId="{9A952643-E9FF-49D9-B6FA-FBB2F9F6AF6C}" type="sibTrans" cxnId="{C6078FCA-F3A6-4FBA-93E6-01EF4D9E5512}">
      <dgm:prSet/>
      <dgm:spPr/>
      <dgm:t>
        <a:bodyPr/>
        <a:lstStyle/>
        <a:p>
          <a:endParaRPr lang="en-US"/>
        </a:p>
      </dgm:t>
    </dgm:pt>
    <dgm:pt modelId="{EE20091C-BEF7-4680-B3B8-BDB60E2E7D9A}">
      <dgm:prSet/>
      <dgm:spPr/>
      <dgm:t>
        <a:bodyPr/>
        <a:lstStyle/>
        <a:p>
          <a:r>
            <a:rPr lang="vi-VN"/>
            <a:t>Dò hỏi mọi người cùng lứa tuổi , lớn tuổi hơn tần suất chơi của họ</a:t>
          </a:r>
          <a:endParaRPr lang="en-US"/>
        </a:p>
      </dgm:t>
    </dgm:pt>
    <dgm:pt modelId="{2590566C-3F0E-428D-81DF-7D2FE14D6FD3}" type="parTrans" cxnId="{AE5CDC90-3692-45F9-98A4-AD2D586F8D45}">
      <dgm:prSet/>
      <dgm:spPr/>
      <dgm:t>
        <a:bodyPr/>
        <a:lstStyle/>
        <a:p>
          <a:endParaRPr lang="en-US"/>
        </a:p>
      </dgm:t>
    </dgm:pt>
    <dgm:pt modelId="{CFC48035-C22D-42C2-A695-5CD572748AE9}" type="sibTrans" cxnId="{AE5CDC90-3692-45F9-98A4-AD2D586F8D45}">
      <dgm:prSet/>
      <dgm:spPr/>
      <dgm:t>
        <a:bodyPr/>
        <a:lstStyle/>
        <a:p>
          <a:endParaRPr lang="en-US"/>
        </a:p>
      </dgm:t>
    </dgm:pt>
    <dgm:pt modelId="{3229B0DD-F9FF-4A21-A31F-107AEE6359CF}">
      <dgm:prSet/>
      <dgm:spPr/>
      <dgm:t>
        <a:bodyPr/>
        <a:lstStyle/>
        <a:p>
          <a:r>
            <a:rPr lang="vi-VN"/>
            <a:t>Tham gia các group facebook về game có nhiều thành viên </a:t>
          </a:r>
          <a:endParaRPr lang="en-US"/>
        </a:p>
      </dgm:t>
    </dgm:pt>
    <dgm:pt modelId="{051A7CFC-3974-4AF8-9819-37C3EE85CCEB}" type="parTrans" cxnId="{1588F355-91B6-466D-AAD9-52963EB47B2E}">
      <dgm:prSet/>
      <dgm:spPr/>
      <dgm:t>
        <a:bodyPr/>
        <a:lstStyle/>
        <a:p>
          <a:endParaRPr lang="en-US"/>
        </a:p>
      </dgm:t>
    </dgm:pt>
    <dgm:pt modelId="{44AB3A43-B659-4A6E-A03A-C6F030F931BA}" type="sibTrans" cxnId="{1588F355-91B6-466D-AAD9-52963EB47B2E}">
      <dgm:prSet/>
      <dgm:spPr/>
      <dgm:t>
        <a:bodyPr/>
        <a:lstStyle/>
        <a:p>
          <a:endParaRPr lang="en-US"/>
        </a:p>
      </dgm:t>
    </dgm:pt>
    <dgm:pt modelId="{04FB8909-F462-40E1-9684-0D6D8FE15EF2}" type="pres">
      <dgm:prSet presAssocID="{8F4E2FCC-778C-446D-A0D2-6051544570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E0B021-735A-423C-8B79-6991F4C73BBD}" type="pres">
      <dgm:prSet presAssocID="{A0A7F10A-354E-417D-AA34-8B50E4C4B337}" presName="hierRoot1" presStyleCnt="0"/>
      <dgm:spPr/>
    </dgm:pt>
    <dgm:pt modelId="{DFA4EA30-F2B6-448E-A4D6-48FEFF38D767}" type="pres">
      <dgm:prSet presAssocID="{A0A7F10A-354E-417D-AA34-8B50E4C4B337}" presName="composite" presStyleCnt="0"/>
      <dgm:spPr/>
    </dgm:pt>
    <dgm:pt modelId="{7C8B97C7-07F1-4F23-817B-CBE1038978A5}" type="pres">
      <dgm:prSet presAssocID="{A0A7F10A-354E-417D-AA34-8B50E4C4B337}" presName="background" presStyleLbl="node0" presStyleIdx="0" presStyleCnt="3"/>
      <dgm:spPr/>
    </dgm:pt>
    <dgm:pt modelId="{36739F9D-17FE-45AA-A7DB-B5B3E4FD2EAB}" type="pres">
      <dgm:prSet presAssocID="{A0A7F10A-354E-417D-AA34-8B50E4C4B337}" presName="text" presStyleLbl="fgAcc0" presStyleIdx="0" presStyleCnt="3">
        <dgm:presLayoutVars>
          <dgm:chPref val="3"/>
        </dgm:presLayoutVars>
      </dgm:prSet>
      <dgm:spPr/>
    </dgm:pt>
    <dgm:pt modelId="{D97EF502-6D03-496E-9E0E-6EAD784FE028}" type="pres">
      <dgm:prSet presAssocID="{A0A7F10A-354E-417D-AA34-8B50E4C4B337}" presName="hierChild2" presStyleCnt="0"/>
      <dgm:spPr/>
    </dgm:pt>
    <dgm:pt modelId="{2F9C4C04-899E-4330-A096-E1DD3290FDB0}" type="pres">
      <dgm:prSet presAssocID="{EE20091C-BEF7-4680-B3B8-BDB60E2E7D9A}" presName="hierRoot1" presStyleCnt="0"/>
      <dgm:spPr/>
    </dgm:pt>
    <dgm:pt modelId="{718E3152-B6B4-4231-BDC7-4EE144434A3F}" type="pres">
      <dgm:prSet presAssocID="{EE20091C-BEF7-4680-B3B8-BDB60E2E7D9A}" presName="composite" presStyleCnt="0"/>
      <dgm:spPr/>
    </dgm:pt>
    <dgm:pt modelId="{C0610E4D-46B9-4EB5-B409-C9FB0DE03E9D}" type="pres">
      <dgm:prSet presAssocID="{EE20091C-BEF7-4680-B3B8-BDB60E2E7D9A}" presName="background" presStyleLbl="node0" presStyleIdx="1" presStyleCnt="3"/>
      <dgm:spPr/>
    </dgm:pt>
    <dgm:pt modelId="{D603B0E6-8828-40E5-9B4F-8E62BEB9870A}" type="pres">
      <dgm:prSet presAssocID="{EE20091C-BEF7-4680-B3B8-BDB60E2E7D9A}" presName="text" presStyleLbl="fgAcc0" presStyleIdx="1" presStyleCnt="3">
        <dgm:presLayoutVars>
          <dgm:chPref val="3"/>
        </dgm:presLayoutVars>
      </dgm:prSet>
      <dgm:spPr/>
    </dgm:pt>
    <dgm:pt modelId="{8921055A-30B2-4A4E-B49D-A286512D99AC}" type="pres">
      <dgm:prSet presAssocID="{EE20091C-BEF7-4680-B3B8-BDB60E2E7D9A}" presName="hierChild2" presStyleCnt="0"/>
      <dgm:spPr/>
    </dgm:pt>
    <dgm:pt modelId="{1DC6F1C2-EA38-4E1B-8A03-5BE570119008}" type="pres">
      <dgm:prSet presAssocID="{3229B0DD-F9FF-4A21-A31F-107AEE6359CF}" presName="hierRoot1" presStyleCnt="0"/>
      <dgm:spPr/>
    </dgm:pt>
    <dgm:pt modelId="{6709040A-9686-4170-98F2-F3C3DBEE58F9}" type="pres">
      <dgm:prSet presAssocID="{3229B0DD-F9FF-4A21-A31F-107AEE6359CF}" presName="composite" presStyleCnt="0"/>
      <dgm:spPr/>
    </dgm:pt>
    <dgm:pt modelId="{142014ED-2C53-44C8-9308-895C2E776ADC}" type="pres">
      <dgm:prSet presAssocID="{3229B0DD-F9FF-4A21-A31F-107AEE6359CF}" presName="background" presStyleLbl="node0" presStyleIdx="2" presStyleCnt="3"/>
      <dgm:spPr/>
    </dgm:pt>
    <dgm:pt modelId="{371CC759-FB69-4D59-9B4B-44D0BC549968}" type="pres">
      <dgm:prSet presAssocID="{3229B0DD-F9FF-4A21-A31F-107AEE6359CF}" presName="text" presStyleLbl="fgAcc0" presStyleIdx="2" presStyleCnt="3">
        <dgm:presLayoutVars>
          <dgm:chPref val="3"/>
        </dgm:presLayoutVars>
      </dgm:prSet>
      <dgm:spPr/>
    </dgm:pt>
    <dgm:pt modelId="{6D86BDCB-338F-4B8B-8E4E-B06E248E992D}" type="pres">
      <dgm:prSet presAssocID="{3229B0DD-F9FF-4A21-A31F-107AEE6359CF}" presName="hierChild2" presStyleCnt="0"/>
      <dgm:spPr/>
    </dgm:pt>
  </dgm:ptLst>
  <dgm:cxnLst>
    <dgm:cxn modelId="{BF6C5B00-E16B-4AE6-A1EA-B74307E5C17C}" type="presOf" srcId="{EE20091C-BEF7-4680-B3B8-BDB60E2E7D9A}" destId="{D603B0E6-8828-40E5-9B4F-8E62BEB9870A}" srcOrd="0" destOrd="0" presId="urn:microsoft.com/office/officeart/2005/8/layout/hierarchy1"/>
    <dgm:cxn modelId="{1588F355-91B6-466D-AAD9-52963EB47B2E}" srcId="{8F4E2FCC-778C-446D-A0D2-605154457023}" destId="{3229B0DD-F9FF-4A21-A31F-107AEE6359CF}" srcOrd="2" destOrd="0" parTransId="{051A7CFC-3974-4AF8-9819-37C3EE85CCEB}" sibTransId="{44AB3A43-B659-4A6E-A03A-C6F030F931BA}"/>
    <dgm:cxn modelId="{AE5CDC90-3692-45F9-98A4-AD2D586F8D45}" srcId="{8F4E2FCC-778C-446D-A0D2-605154457023}" destId="{EE20091C-BEF7-4680-B3B8-BDB60E2E7D9A}" srcOrd="1" destOrd="0" parTransId="{2590566C-3F0E-428D-81DF-7D2FE14D6FD3}" sibTransId="{CFC48035-C22D-42C2-A695-5CD572748AE9}"/>
    <dgm:cxn modelId="{A0CA4EA1-3BCD-437E-9C81-93C933E39908}" type="presOf" srcId="{8F4E2FCC-778C-446D-A0D2-605154457023}" destId="{04FB8909-F462-40E1-9684-0D6D8FE15EF2}" srcOrd="0" destOrd="0" presId="urn:microsoft.com/office/officeart/2005/8/layout/hierarchy1"/>
    <dgm:cxn modelId="{9A1160B0-CC37-4D46-BE29-CD6D745522EF}" type="presOf" srcId="{3229B0DD-F9FF-4A21-A31F-107AEE6359CF}" destId="{371CC759-FB69-4D59-9B4B-44D0BC549968}" srcOrd="0" destOrd="0" presId="urn:microsoft.com/office/officeart/2005/8/layout/hierarchy1"/>
    <dgm:cxn modelId="{C6078FCA-F3A6-4FBA-93E6-01EF4D9E5512}" srcId="{8F4E2FCC-778C-446D-A0D2-605154457023}" destId="{A0A7F10A-354E-417D-AA34-8B50E4C4B337}" srcOrd="0" destOrd="0" parTransId="{5F7C9C12-BEE8-492F-9347-4574A13A330C}" sibTransId="{9A952643-E9FF-49D9-B6FA-FBB2F9F6AF6C}"/>
    <dgm:cxn modelId="{C060B7F2-0E74-4FA7-B296-48E4D2F52F1F}" type="presOf" srcId="{A0A7F10A-354E-417D-AA34-8B50E4C4B337}" destId="{36739F9D-17FE-45AA-A7DB-B5B3E4FD2EAB}" srcOrd="0" destOrd="0" presId="urn:microsoft.com/office/officeart/2005/8/layout/hierarchy1"/>
    <dgm:cxn modelId="{B66F70AC-0092-4676-B456-C5EB09E9532C}" type="presParOf" srcId="{04FB8909-F462-40E1-9684-0D6D8FE15EF2}" destId="{CEE0B021-735A-423C-8B79-6991F4C73BBD}" srcOrd="0" destOrd="0" presId="urn:microsoft.com/office/officeart/2005/8/layout/hierarchy1"/>
    <dgm:cxn modelId="{843D53CD-3F00-4C42-A28E-718DCEDE4B4B}" type="presParOf" srcId="{CEE0B021-735A-423C-8B79-6991F4C73BBD}" destId="{DFA4EA30-F2B6-448E-A4D6-48FEFF38D767}" srcOrd="0" destOrd="0" presId="urn:microsoft.com/office/officeart/2005/8/layout/hierarchy1"/>
    <dgm:cxn modelId="{779B7DF5-A451-4398-A188-8A39D0359E8C}" type="presParOf" srcId="{DFA4EA30-F2B6-448E-A4D6-48FEFF38D767}" destId="{7C8B97C7-07F1-4F23-817B-CBE1038978A5}" srcOrd="0" destOrd="0" presId="urn:microsoft.com/office/officeart/2005/8/layout/hierarchy1"/>
    <dgm:cxn modelId="{0AD2CE01-AB6F-4DDE-9DCC-F67ABA777F72}" type="presParOf" srcId="{DFA4EA30-F2B6-448E-A4D6-48FEFF38D767}" destId="{36739F9D-17FE-45AA-A7DB-B5B3E4FD2EAB}" srcOrd="1" destOrd="0" presId="urn:microsoft.com/office/officeart/2005/8/layout/hierarchy1"/>
    <dgm:cxn modelId="{A9984E2B-3207-4B3D-BE17-12BFB5121C09}" type="presParOf" srcId="{CEE0B021-735A-423C-8B79-6991F4C73BBD}" destId="{D97EF502-6D03-496E-9E0E-6EAD784FE028}" srcOrd="1" destOrd="0" presId="urn:microsoft.com/office/officeart/2005/8/layout/hierarchy1"/>
    <dgm:cxn modelId="{D89D5E51-BECD-40F6-B610-63646820E3E4}" type="presParOf" srcId="{04FB8909-F462-40E1-9684-0D6D8FE15EF2}" destId="{2F9C4C04-899E-4330-A096-E1DD3290FDB0}" srcOrd="1" destOrd="0" presId="urn:microsoft.com/office/officeart/2005/8/layout/hierarchy1"/>
    <dgm:cxn modelId="{D68B770E-0585-4771-813A-5AB8EFE23359}" type="presParOf" srcId="{2F9C4C04-899E-4330-A096-E1DD3290FDB0}" destId="{718E3152-B6B4-4231-BDC7-4EE144434A3F}" srcOrd="0" destOrd="0" presId="urn:microsoft.com/office/officeart/2005/8/layout/hierarchy1"/>
    <dgm:cxn modelId="{5C320F0E-E0F0-40C2-8C13-9966EB543F51}" type="presParOf" srcId="{718E3152-B6B4-4231-BDC7-4EE144434A3F}" destId="{C0610E4D-46B9-4EB5-B409-C9FB0DE03E9D}" srcOrd="0" destOrd="0" presId="urn:microsoft.com/office/officeart/2005/8/layout/hierarchy1"/>
    <dgm:cxn modelId="{4B661F67-80C5-4BF1-8213-E745AE02CED0}" type="presParOf" srcId="{718E3152-B6B4-4231-BDC7-4EE144434A3F}" destId="{D603B0E6-8828-40E5-9B4F-8E62BEB9870A}" srcOrd="1" destOrd="0" presId="urn:microsoft.com/office/officeart/2005/8/layout/hierarchy1"/>
    <dgm:cxn modelId="{E75BF924-E47E-409F-B305-2DF37C77752B}" type="presParOf" srcId="{2F9C4C04-899E-4330-A096-E1DD3290FDB0}" destId="{8921055A-30B2-4A4E-B49D-A286512D99AC}" srcOrd="1" destOrd="0" presId="urn:microsoft.com/office/officeart/2005/8/layout/hierarchy1"/>
    <dgm:cxn modelId="{9B4651AC-40A6-4933-A993-A26BA839A2F5}" type="presParOf" srcId="{04FB8909-F462-40E1-9684-0D6D8FE15EF2}" destId="{1DC6F1C2-EA38-4E1B-8A03-5BE570119008}" srcOrd="2" destOrd="0" presId="urn:microsoft.com/office/officeart/2005/8/layout/hierarchy1"/>
    <dgm:cxn modelId="{9A743AD0-00F7-47C0-A240-9B8AFEDB5C67}" type="presParOf" srcId="{1DC6F1C2-EA38-4E1B-8A03-5BE570119008}" destId="{6709040A-9686-4170-98F2-F3C3DBEE58F9}" srcOrd="0" destOrd="0" presId="urn:microsoft.com/office/officeart/2005/8/layout/hierarchy1"/>
    <dgm:cxn modelId="{AE613F03-1565-4980-8274-A44BCBE12D61}" type="presParOf" srcId="{6709040A-9686-4170-98F2-F3C3DBEE58F9}" destId="{142014ED-2C53-44C8-9308-895C2E776ADC}" srcOrd="0" destOrd="0" presId="urn:microsoft.com/office/officeart/2005/8/layout/hierarchy1"/>
    <dgm:cxn modelId="{E80DE864-2018-4388-A13D-5D7E82C9964B}" type="presParOf" srcId="{6709040A-9686-4170-98F2-F3C3DBEE58F9}" destId="{371CC759-FB69-4D59-9B4B-44D0BC549968}" srcOrd="1" destOrd="0" presId="urn:microsoft.com/office/officeart/2005/8/layout/hierarchy1"/>
    <dgm:cxn modelId="{A8218ECD-1DF8-442F-B713-120C28FE63B4}" type="presParOf" srcId="{1DC6F1C2-EA38-4E1B-8A03-5BE570119008}" destId="{6D86BDCB-338F-4B8B-8E4E-B06E248E99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B15BC-8D9C-4E27-AD22-8BBE6A83C6F6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8C68A1-9123-4FA0-9612-14E3C212229B}">
      <dgm:prSet/>
      <dgm:spPr/>
      <dgm:t>
        <a:bodyPr/>
        <a:lstStyle/>
        <a:p>
          <a:r>
            <a:rPr lang="vi-VN"/>
            <a:t>Hạn chế cho trẻ tiếp xúc với internet quá sớm </a:t>
          </a:r>
          <a:endParaRPr lang="en-US"/>
        </a:p>
      </dgm:t>
    </dgm:pt>
    <dgm:pt modelId="{4D9FDE24-73AB-4D8F-A9F4-52D7305A5E57}" type="parTrans" cxnId="{39C7C7EE-6E31-405A-B6FC-0C73FD0EB2F8}">
      <dgm:prSet/>
      <dgm:spPr/>
      <dgm:t>
        <a:bodyPr/>
        <a:lstStyle/>
        <a:p>
          <a:endParaRPr lang="en-US"/>
        </a:p>
      </dgm:t>
    </dgm:pt>
    <dgm:pt modelId="{32C6E88B-1246-4A18-8345-2A08907EF263}" type="sibTrans" cxnId="{39C7C7EE-6E31-405A-B6FC-0C73FD0EB2F8}">
      <dgm:prSet/>
      <dgm:spPr/>
      <dgm:t>
        <a:bodyPr/>
        <a:lstStyle/>
        <a:p>
          <a:endParaRPr lang="en-US"/>
        </a:p>
      </dgm:t>
    </dgm:pt>
    <dgm:pt modelId="{9343E060-F447-4908-A6F6-7BCD981A3D53}">
      <dgm:prSet/>
      <dgm:spPr/>
      <dgm:t>
        <a:bodyPr/>
        <a:lstStyle/>
        <a:p>
          <a:r>
            <a:rPr lang="vi-VN"/>
            <a:t>Tuyên truyền các vấn nạn của nghiện game cho các đối tượng đang có hiện tượng</a:t>
          </a:r>
          <a:endParaRPr lang="en-US"/>
        </a:p>
      </dgm:t>
    </dgm:pt>
    <dgm:pt modelId="{72F94B92-0D5F-48ED-8D26-B938A61987A6}" type="parTrans" cxnId="{F7E1E7BC-6F9D-4BD5-9A74-6FB2772D2CD2}">
      <dgm:prSet/>
      <dgm:spPr/>
      <dgm:t>
        <a:bodyPr/>
        <a:lstStyle/>
        <a:p>
          <a:endParaRPr lang="en-US"/>
        </a:p>
      </dgm:t>
    </dgm:pt>
    <dgm:pt modelId="{C8168A09-EF1E-4F87-9B1B-21674F11A745}" type="sibTrans" cxnId="{F7E1E7BC-6F9D-4BD5-9A74-6FB2772D2CD2}">
      <dgm:prSet/>
      <dgm:spPr/>
      <dgm:t>
        <a:bodyPr/>
        <a:lstStyle/>
        <a:p>
          <a:endParaRPr lang="en-US"/>
        </a:p>
      </dgm:t>
    </dgm:pt>
    <dgm:pt modelId="{75A7D2CD-AFFC-4C03-8400-516C6A65E2AA}">
      <dgm:prSet/>
      <dgm:spPr/>
      <dgm:t>
        <a:bodyPr/>
        <a:lstStyle/>
        <a:p>
          <a:r>
            <a:rPr lang="vi-VN" dirty="0"/>
            <a:t>Khuyến khích các nhà sáng lập game thêm thời gian hạn chế chơi 1 ngày </a:t>
          </a:r>
          <a:endParaRPr lang="en-US" dirty="0"/>
        </a:p>
      </dgm:t>
    </dgm:pt>
    <dgm:pt modelId="{DC7A82F9-162C-4E0D-A48F-B032DECBD6DF}" type="parTrans" cxnId="{4CC1B4A7-1F12-4803-B709-0AB575CA7CC8}">
      <dgm:prSet/>
      <dgm:spPr/>
      <dgm:t>
        <a:bodyPr/>
        <a:lstStyle/>
        <a:p>
          <a:endParaRPr lang="en-US"/>
        </a:p>
      </dgm:t>
    </dgm:pt>
    <dgm:pt modelId="{A4D0A1B0-8702-4478-A193-EC93AC1C004B}" type="sibTrans" cxnId="{4CC1B4A7-1F12-4803-B709-0AB575CA7CC8}">
      <dgm:prSet/>
      <dgm:spPr/>
      <dgm:t>
        <a:bodyPr/>
        <a:lstStyle/>
        <a:p>
          <a:endParaRPr lang="en-US"/>
        </a:p>
      </dgm:t>
    </dgm:pt>
    <dgm:pt modelId="{11534C96-6553-4EB6-9DA6-1B0629AC5997}" type="pres">
      <dgm:prSet presAssocID="{B6FB15BC-8D9C-4E27-AD22-8BBE6A83C6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43BEB2-8630-403A-B79C-D87CB99B307D}" type="pres">
      <dgm:prSet presAssocID="{728C68A1-9123-4FA0-9612-14E3C212229B}" presName="hierRoot1" presStyleCnt="0"/>
      <dgm:spPr/>
    </dgm:pt>
    <dgm:pt modelId="{41F203F2-9AB9-4E68-8C6B-6D3D797DED13}" type="pres">
      <dgm:prSet presAssocID="{728C68A1-9123-4FA0-9612-14E3C212229B}" presName="composite" presStyleCnt="0"/>
      <dgm:spPr/>
    </dgm:pt>
    <dgm:pt modelId="{710F4404-E301-4724-B490-D58102B412D9}" type="pres">
      <dgm:prSet presAssocID="{728C68A1-9123-4FA0-9612-14E3C212229B}" presName="background" presStyleLbl="node0" presStyleIdx="0" presStyleCnt="3"/>
      <dgm:spPr/>
    </dgm:pt>
    <dgm:pt modelId="{82A4F3A4-22C1-428C-9183-EC54F208027B}" type="pres">
      <dgm:prSet presAssocID="{728C68A1-9123-4FA0-9612-14E3C212229B}" presName="text" presStyleLbl="fgAcc0" presStyleIdx="0" presStyleCnt="3">
        <dgm:presLayoutVars>
          <dgm:chPref val="3"/>
        </dgm:presLayoutVars>
      </dgm:prSet>
      <dgm:spPr/>
    </dgm:pt>
    <dgm:pt modelId="{266AF9C0-6564-4811-9AFF-9A431B141C83}" type="pres">
      <dgm:prSet presAssocID="{728C68A1-9123-4FA0-9612-14E3C212229B}" presName="hierChild2" presStyleCnt="0"/>
      <dgm:spPr/>
    </dgm:pt>
    <dgm:pt modelId="{F868BBD9-848F-4654-B2BB-0C8A139D5AF8}" type="pres">
      <dgm:prSet presAssocID="{9343E060-F447-4908-A6F6-7BCD981A3D53}" presName="hierRoot1" presStyleCnt="0"/>
      <dgm:spPr/>
    </dgm:pt>
    <dgm:pt modelId="{BF6FE27C-2296-425C-937E-A7AE08C96C18}" type="pres">
      <dgm:prSet presAssocID="{9343E060-F447-4908-A6F6-7BCD981A3D53}" presName="composite" presStyleCnt="0"/>
      <dgm:spPr/>
    </dgm:pt>
    <dgm:pt modelId="{400D9726-9FFE-40A3-8B29-2A6744E199B4}" type="pres">
      <dgm:prSet presAssocID="{9343E060-F447-4908-A6F6-7BCD981A3D53}" presName="background" presStyleLbl="node0" presStyleIdx="1" presStyleCnt="3"/>
      <dgm:spPr/>
    </dgm:pt>
    <dgm:pt modelId="{521782A2-6109-4BC0-9B23-5DCAA71114A8}" type="pres">
      <dgm:prSet presAssocID="{9343E060-F447-4908-A6F6-7BCD981A3D53}" presName="text" presStyleLbl="fgAcc0" presStyleIdx="1" presStyleCnt="3">
        <dgm:presLayoutVars>
          <dgm:chPref val="3"/>
        </dgm:presLayoutVars>
      </dgm:prSet>
      <dgm:spPr/>
    </dgm:pt>
    <dgm:pt modelId="{84849F14-547D-4A3A-8513-2E3EB793D724}" type="pres">
      <dgm:prSet presAssocID="{9343E060-F447-4908-A6F6-7BCD981A3D53}" presName="hierChild2" presStyleCnt="0"/>
      <dgm:spPr/>
    </dgm:pt>
    <dgm:pt modelId="{F859FC77-5071-4DD6-841E-BB0243F1A5A9}" type="pres">
      <dgm:prSet presAssocID="{75A7D2CD-AFFC-4C03-8400-516C6A65E2AA}" presName="hierRoot1" presStyleCnt="0"/>
      <dgm:spPr/>
    </dgm:pt>
    <dgm:pt modelId="{B95EB99B-33E5-4A77-BF27-D67F0E7E4F9C}" type="pres">
      <dgm:prSet presAssocID="{75A7D2CD-AFFC-4C03-8400-516C6A65E2AA}" presName="composite" presStyleCnt="0"/>
      <dgm:spPr/>
    </dgm:pt>
    <dgm:pt modelId="{1287870A-3979-4CD4-9BA1-13EC73E3C79C}" type="pres">
      <dgm:prSet presAssocID="{75A7D2CD-AFFC-4C03-8400-516C6A65E2AA}" presName="background" presStyleLbl="node0" presStyleIdx="2" presStyleCnt="3"/>
      <dgm:spPr/>
    </dgm:pt>
    <dgm:pt modelId="{C196D283-A0B5-457A-8913-648EB965A586}" type="pres">
      <dgm:prSet presAssocID="{75A7D2CD-AFFC-4C03-8400-516C6A65E2AA}" presName="text" presStyleLbl="fgAcc0" presStyleIdx="2" presStyleCnt="3">
        <dgm:presLayoutVars>
          <dgm:chPref val="3"/>
        </dgm:presLayoutVars>
      </dgm:prSet>
      <dgm:spPr/>
    </dgm:pt>
    <dgm:pt modelId="{3DDF124F-94FC-42AA-B0B4-AD2D25C12875}" type="pres">
      <dgm:prSet presAssocID="{75A7D2CD-AFFC-4C03-8400-516C6A65E2AA}" presName="hierChild2" presStyleCnt="0"/>
      <dgm:spPr/>
    </dgm:pt>
  </dgm:ptLst>
  <dgm:cxnLst>
    <dgm:cxn modelId="{6E020657-B004-430A-B587-86E9AE6CCC38}" type="presOf" srcId="{728C68A1-9123-4FA0-9612-14E3C212229B}" destId="{82A4F3A4-22C1-428C-9183-EC54F208027B}" srcOrd="0" destOrd="0" presId="urn:microsoft.com/office/officeart/2005/8/layout/hierarchy1"/>
    <dgm:cxn modelId="{174BA492-35BD-4B77-A074-0C8808A4FAF0}" type="presOf" srcId="{9343E060-F447-4908-A6F6-7BCD981A3D53}" destId="{521782A2-6109-4BC0-9B23-5DCAA71114A8}" srcOrd="0" destOrd="0" presId="urn:microsoft.com/office/officeart/2005/8/layout/hierarchy1"/>
    <dgm:cxn modelId="{4CC1B4A7-1F12-4803-B709-0AB575CA7CC8}" srcId="{B6FB15BC-8D9C-4E27-AD22-8BBE6A83C6F6}" destId="{75A7D2CD-AFFC-4C03-8400-516C6A65E2AA}" srcOrd="2" destOrd="0" parTransId="{DC7A82F9-162C-4E0D-A48F-B032DECBD6DF}" sibTransId="{A4D0A1B0-8702-4478-A193-EC93AC1C004B}"/>
    <dgm:cxn modelId="{F7E1E7BC-6F9D-4BD5-9A74-6FB2772D2CD2}" srcId="{B6FB15BC-8D9C-4E27-AD22-8BBE6A83C6F6}" destId="{9343E060-F447-4908-A6F6-7BCD981A3D53}" srcOrd="1" destOrd="0" parTransId="{72F94B92-0D5F-48ED-8D26-B938A61987A6}" sibTransId="{C8168A09-EF1E-4F87-9B1B-21674F11A745}"/>
    <dgm:cxn modelId="{0D9F87E0-C27E-45D9-A30B-242ECCA50D27}" type="presOf" srcId="{75A7D2CD-AFFC-4C03-8400-516C6A65E2AA}" destId="{C196D283-A0B5-457A-8913-648EB965A586}" srcOrd="0" destOrd="0" presId="urn:microsoft.com/office/officeart/2005/8/layout/hierarchy1"/>
    <dgm:cxn modelId="{82D641EA-7BD5-4E83-A171-6E511D008D0B}" type="presOf" srcId="{B6FB15BC-8D9C-4E27-AD22-8BBE6A83C6F6}" destId="{11534C96-6553-4EB6-9DA6-1B0629AC5997}" srcOrd="0" destOrd="0" presId="urn:microsoft.com/office/officeart/2005/8/layout/hierarchy1"/>
    <dgm:cxn modelId="{39C7C7EE-6E31-405A-B6FC-0C73FD0EB2F8}" srcId="{B6FB15BC-8D9C-4E27-AD22-8BBE6A83C6F6}" destId="{728C68A1-9123-4FA0-9612-14E3C212229B}" srcOrd="0" destOrd="0" parTransId="{4D9FDE24-73AB-4D8F-A9F4-52D7305A5E57}" sibTransId="{32C6E88B-1246-4A18-8345-2A08907EF263}"/>
    <dgm:cxn modelId="{2460BF2C-B9D8-4BC9-8B1D-2AA5B7AA54E4}" type="presParOf" srcId="{11534C96-6553-4EB6-9DA6-1B0629AC5997}" destId="{6A43BEB2-8630-403A-B79C-D87CB99B307D}" srcOrd="0" destOrd="0" presId="urn:microsoft.com/office/officeart/2005/8/layout/hierarchy1"/>
    <dgm:cxn modelId="{DC2EEBD9-90BA-4A27-A98B-C0216D769465}" type="presParOf" srcId="{6A43BEB2-8630-403A-B79C-D87CB99B307D}" destId="{41F203F2-9AB9-4E68-8C6B-6D3D797DED13}" srcOrd="0" destOrd="0" presId="urn:microsoft.com/office/officeart/2005/8/layout/hierarchy1"/>
    <dgm:cxn modelId="{B5F4A72E-2215-41F7-9B3D-D97546437E41}" type="presParOf" srcId="{41F203F2-9AB9-4E68-8C6B-6D3D797DED13}" destId="{710F4404-E301-4724-B490-D58102B412D9}" srcOrd="0" destOrd="0" presId="urn:microsoft.com/office/officeart/2005/8/layout/hierarchy1"/>
    <dgm:cxn modelId="{9D6642EE-97DB-4776-9D39-E70CA60CCA62}" type="presParOf" srcId="{41F203F2-9AB9-4E68-8C6B-6D3D797DED13}" destId="{82A4F3A4-22C1-428C-9183-EC54F208027B}" srcOrd="1" destOrd="0" presId="urn:microsoft.com/office/officeart/2005/8/layout/hierarchy1"/>
    <dgm:cxn modelId="{78155C11-FEF6-4871-856A-014C36316E2E}" type="presParOf" srcId="{6A43BEB2-8630-403A-B79C-D87CB99B307D}" destId="{266AF9C0-6564-4811-9AFF-9A431B141C83}" srcOrd="1" destOrd="0" presId="urn:microsoft.com/office/officeart/2005/8/layout/hierarchy1"/>
    <dgm:cxn modelId="{4F558ED3-50BB-491C-B39E-E6487D3F0C4B}" type="presParOf" srcId="{11534C96-6553-4EB6-9DA6-1B0629AC5997}" destId="{F868BBD9-848F-4654-B2BB-0C8A139D5AF8}" srcOrd="1" destOrd="0" presId="urn:microsoft.com/office/officeart/2005/8/layout/hierarchy1"/>
    <dgm:cxn modelId="{47EA50A5-E4E3-43E9-A38F-B76D8C16A000}" type="presParOf" srcId="{F868BBD9-848F-4654-B2BB-0C8A139D5AF8}" destId="{BF6FE27C-2296-425C-937E-A7AE08C96C18}" srcOrd="0" destOrd="0" presId="urn:microsoft.com/office/officeart/2005/8/layout/hierarchy1"/>
    <dgm:cxn modelId="{BEBD352E-B23F-421D-8DBD-1130F7FDAB2A}" type="presParOf" srcId="{BF6FE27C-2296-425C-937E-A7AE08C96C18}" destId="{400D9726-9FFE-40A3-8B29-2A6744E199B4}" srcOrd="0" destOrd="0" presId="urn:microsoft.com/office/officeart/2005/8/layout/hierarchy1"/>
    <dgm:cxn modelId="{99463A86-04F2-4AD5-8E91-F79BC435B02E}" type="presParOf" srcId="{BF6FE27C-2296-425C-937E-A7AE08C96C18}" destId="{521782A2-6109-4BC0-9B23-5DCAA71114A8}" srcOrd="1" destOrd="0" presId="urn:microsoft.com/office/officeart/2005/8/layout/hierarchy1"/>
    <dgm:cxn modelId="{BA6CFCA9-184B-4D6F-B4BF-B048C9E11C5E}" type="presParOf" srcId="{F868BBD9-848F-4654-B2BB-0C8A139D5AF8}" destId="{84849F14-547D-4A3A-8513-2E3EB793D724}" srcOrd="1" destOrd="0" presId="urn:microsoft.com/office/officeart/2005/8/layout/hierarchy1"/>
    <dgm:cxn modelId="{0BE886F6-3D3E-4760-8433-289773E8F598}" type="presParOf" srcId="{11534C96-6553-4EB6-9DA6-1B0629AC5997}" destId="{F859FC77-5071-4DD6-841E-BB0243F1A5A9}" srcOrd="2" destOrd="0" presId="urn:microsoft.com/office/officeart/2005/8/layout/hierarchy1"/>
    <dgm:cxn modelId="{7CD70CD3-6173-41C5-91CE-BED60E89F3FB}" type="presParOf" srcId="{F859FC77-5071-4DD6-841E-BB0243F1A5A9}" destId="{B95EB99B-33E5-4A77-BF27-D67F0E7E4F9C}" srcOrd="0" destOrd="0" presId="urn:microsoft.com/office/officeart/2005/8/layout/hierarchy1"/>
    <dgm:cxn modelId="{F74FA310-E36D-4663-A3F6-EE2545629CAD}" type="presParOf" srcId="{B95EB99B-33E5-4A77-BF27-D67F0E7E4F9C}" destId="{1287870A-3979-4CD4-9BA1-13EC73E3C79C}" srcOrd="0" destOrd="0" presId="urn:microsoft.com/office/officeart/2005/8/layout/hierarchy1"/>
    <dgm:cxn modelId="{225E76F2-CFB1-411C-B0E7-960A3283BABA}" type="presParOf" srcId="{B95EB99B-33E5-4A77-BF27-D67F0E7E4F9C}" destId="{C196D283-A0B5-457A-8913-648EB965A586}" srcOrd="1" destOrd="0" presId="urn:microsoft.com/office/officeart/2005/8/layout/hierarchy1"/>
    <dgm:cxn modelId="{77577665-271C-434E-BAF2-07B2AC9DE344}" type="presParOf" srcId="{F859FC77-5071-4DD6-841E-BB0243F1A5A9}" destId="{3DDF124F-94FC-42AA-B0B4-AD2D25C128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E25F-7056-4485-AE66-D8D76624F52F}">
      <dsp:nvSpPr>
        <dsp:cNvPr id="0" name=""/>
        <dsp:cNvSpPr/>
      </dsp:nvSpPr>
      <dsp:spPr>
        <a:xfrm>
          <a:off x="0" y="0"/>
          <a:ext cx="4964730" cy="11034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/>
            <a:t>Đưa ra phương án thích hợp cho giới trẻ</a:t>
          </a:r>
          <a:endParaRPr lang="en-US" sz="2000" kern="1200"/>
        </a:p>
      </dsp:txBody>
      <dsp:txXfrm>
        <a:off x="32319" y="32319"/>
        <a:ext cx="3680762" cy="1038827"/>
      </dsp:txXfrm>
    </dsp:sp>
    <dsp:sp modelId="{42BCAF60-2CCD-4A3F-9B8D-0C602B782C7B}">
      <dsp:nvSpPr>
        <dsp:cNvPr id="0" name=""/>
        <dsp:cNvSpPr/>
      </dsp:nvSpPr>
      <dsp:spPr>
        <a:xfrm>
          <a:off x="415796" y="1304095"/>
          <a:ext cx="4964730" cy="11034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/>
            <a:t>Nêu ra vấn nạn nghiện game hiện nay</a:t>
          </a:r>
          <a:endParaRPr lang="en-US" sz="2000" kern="1200"/>
        </a:p>
      </dsp:txBody>
      <dsp:txXfrm>
        <a:off x="448115" y="1336414"/>
        <a:ext cx="3767043" cy="1038827"/>
      </dsp:txXfrm>
    </dsp:sp>
    <dsp:sp modelId="{6229BEDA-9BF8-4E1A-B59B-CB9AC48D1165}">
      <dsp:nvSpPr>
        <dsp:cNvPr id="0" name=""/>
        <dsp:cNvSpPr/>
      </dsp:nvSpPr>
      <dsp:spPr>
        <a:xfrm>
          <a:off x="825386" y="2608191"/>
          <a:ext cx="4964730" cy="11034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/>
            <a:t>Cho những lời khuyên hữu ích</a:t>
          </a:r>
          <a:endParaRPr lang="en-US" sz="2000" kern="1200"/>
        </a:p>
      </dsp:txBody>
      <dsp:txXfrm>
        <a:off x="857705" y="2640510"/>
        <a:ext cx="3773249" cy="1038827"/>
      </dsp:txXfrm>
    </dsp:sp>
    <dsp:sp modelId="{6C9A54E9-04DB-4EDC-B5F6-9CCE07343BF2}">
      <dsp:nvSpPr>
        <dsp:cNvPr id="0" name=""/>
        <dsp:cNvSpPr/>
      </dsp:nvSpPr>
      <dsp:spPr>
        <a:xfrm>
          <a:off x="1241182" y="3912287"/>
          <a:ext cx="4964730" cy="11034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/>
            <a:t>Các app game đưa ra các giải pháp ( vd : hạn chế chơi 1 ngày/3  tiếng )</a:t>
          </a:r>
          <a:endParaRPr lang="en-US" sz="2000" kern="1200"/>
        </a:p>
      </dsp:txBody>
      <dsp:txXfrm>
        <a:off x="1273501" y="3944606"/>
        <a:ext cx="3767043" cy="1038827"/>
      </dsp:txXfrm>
    </dsp:sp>
    <dsp:sp modelId="{420896FA-8E60-4F01-9A07-DBB629985D4E}">
      <dsp:nvSpPr>
        <dsp:cNvPr id="0" name=""/>
        <dsp:cNvSpPr/>
      </dsp:nvSpPr>
      <dsp:spPr>
        <a:xfrm>
          <a:off x="4247477" y="845154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408859" y="845154"/>
        <a:ext cx="394488" cy="539732"/>
      </dsp:txXfrm>
    </dsp:sp>
    <dsp:sp modelId="{1AC0FB44-6C2E-4200-B7C6-08C1474F14B0}">
      <dsp:nvSpPr>
        <dsp:cNvPr id="0" name=""/>
        <dsp:cNvSpPr/>
      </dsp:nvSpPr>
      <dsp:spPr>
        <a:xfrm>
          <a:off x="4663273" y="2149250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24655" y="2149250"/>
        <a:ext cx="394488" cy="539732"/>
      </dsp:txXfrm>
    </dsp:sp>
    <dsp:sp modelId="{DF2B7521-A763-4214-BADB-114DDB9A0770}">
      <dsp:nvSpPr>
        <dsp:cNvPr id="0" name=""/>
        <dsp:cNvSpPr/>
      </dsp:nvSpPr>
      <dsp:spPr>
        <a:xfrm>
          <a:off x="5072864" y="3453345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34246" y="3453345"/>
        <a:ext cx="394488" cy="539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B97C7-07F1-4F23-817B-CBE1038978A5}">
      <dsp:nvSpPr>
        <dsp:cNvPr id="0" name=""/>
        <dsp:cNvSpPr/>
      </dsp:nvSpPr>
      <dsp:spPr>
        <a:xfrm>
          <a:off x="0" y="720547"/>
          <a:ext cx="2798466" cy="177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39F9D-17FE-45AA-A7DB-B5B3E4FD2EAB}">
      <dsp:nvSpPr>
        <dsp:cNvPr id="0" name=""/>
        <dsp:cNvSpPr/>
      </dsp:nvSpPr>
      <dsp:spPr>
        <a:xfrm>
          <a:off x="310940" y="1015940"/>
          <a:ext cx="2798466" cy="1777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Tạo bản excel thống kê các game có lượt tải về nhiều nhất (trong app store , CH play ...)</a:t>
          </a:r>
          <a:endParaRPr lang="en-US" sz="2100" kern="1200"/>
        </a:p>
      </dsp:txBody>
      <dsp:txXfrm>
        <a:off x="362987" y="1067987"/>
        <a:ext cx="2694372" cy="1672932"/>
      </dsp:txXfrm>
    </dsp:sp>
    <dsp:sp modelId="{C0610E4D-46B9-4EB5-B409-C9FB0DE03E9D}">
      <dsp:nvSpPr>
        <dsp:cNvPr id="0" name=""/>
        <dsp:cNvSpPr/>
      </dsp:nvSpPr>
      <dsp:spPr>
        <a:xfrm>
          <a:off x="3420347" y="720547"/>
          <a:ext cx="2798466" cy="177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3B0E6-8828-40E5-9B4F-8E62BEB9870A}">
      <dsp:nvSpPr>
        <dsp:cNvPr id="0" name=""/>
        <dsp:cNvSpPr/>
      </dsp:nvSpPr>
      <dsp:spPr>
        <a:xfrm>
          <a:off x="3731288" y="1015940"/>
          <a:ext cx="2798466" cy="1777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Dò hỏi mọi người cùng lứa tuổi , lớn tuổi hơn tần suất chơi của họ</a:t>
          </a:r>
          <a:endParaRPr lang="en-US" sz="2100" kern="1200"/>
        </a:p>
      </dsp:txBody>
      <dsp:txXfrm>
        <a:off x="3783335" y="1067987"/>
        <a:ext cx="2694372" cy="1672932"/>
      </dsp:txXfrm>
    </dsp:sp>
    <dsp:sp modelId="{142014ED-2C53-44C8-9308-895C2E776ADC}">
      <dsp:nvSpPr>
        <dsp:cNvPr id="0" name=""/>
        <dsp:cNvSpPr/>
      </dsp:nvSpPr>
      <dsp:spPr>
        <a:xfrm>
          <a:off x="6840695" y="720547"/>
          <a:ext cx="2798466" cy="1777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CC759-FB69-4D59-9B4B-44D0BC549968}">
      <dsp:nvSpPr>
        <dsp:cNvPr id="0" name=""/>
        <dsp:cNvSpPr/>
      </dsp:nvSpPr>
      <dsp:spPr>
        <a:xfrm>
          <a:off x="7151636" y="1015940"/>
          <a:ext cx="2798466" cy="1777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/>
            <a:t>Tham gia các group facebook về game có nhiều thành viên </a:t>
          </a:r>
          <a:endParaRPr lang="en-US" sz="2100" kern="1200"/>
        </a:p>
      </dsp:txBody>
      <dsp:txXfrm>
        <a:off x="7203683" y="1067987"/>
        <a:ext cx="2694372" cy="1672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F4404-E301-4724-B490-D58102B412D9}">
      <dsp:nvSpPr>
        <dsp:cNvPr id="0" name=""/>
        <dsp:cNvSpPr/>
      </dsp:nvSpPr>
      <dsp:spPr>
        <a:xfrm>
          <a:off x="0" y="1089686"/>
          <a:ext cx="1801540" cy="114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A4F3A4-22C1-428C-9183-EC54F208027B}">
      <dsp:nvSpPr>
        <dsp:cNvPr id="0" name=""/>
        <dsp:cNvSpPr/>
      </dsp:nvSpPr>
      <dsp:spPr>
        <a:xfrm>
          <a:off x="200171" y="1279849"/>
          <a:ext cx="1801540" cy="114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Hạn chế cho trẻ tiếp xúc với internet quá sớm </a:t>
          </a:r>
          <a:endParaRPr lang="en-US" sz="1300" kern="1200"/>
        </a:p>
      </dsp:txBody>
      <dsp:txXfrm>
        <a:off x="233677" y="1313355"/>
        <a:ext cx="1734528" cy="1076965"/>
      </dsp:txXfrm>
    </dsp:sp>
    <dsp:sp modelId="{400D9726-9FFE-40A3-8B29-2A6744E199B4}">
      <dsp:nvSpPr>
        <dsp:cNvPr id="0" name=""/>
        <dsp:cNvSpPr/>
      </dsp:nvSpPr>
      <dsp:spPr>
        <a:xfrm>
          <a:off x="2201882" y="1089686"/>
          <a:ext cx="1801540" cy="114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1782A2-6109-4BC0-9B23-5DCAA71114A8}">
      <dsp:nvSpPr>
        <dsp:cNvPr id="0" name=""/>
        <dsp:cNvSpPr/>
      </dsp:nvSpPr>
      <dsp:spPr>
        <a:xfrm>
          <a:off x="2402053" y="1279849"/>
          <a:ext cx="1801540" cy="114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Tuyên truyền các vấn nạn của nghiện game cho các đối tượng đang có hiện tượng</a:t>
          </a:r>
          <a:endParaRPr lang="en-US" sz="1300" kern="1200"/>
        </a:p>
      </dsp:txBody>
      <dsp:txXfrm>
        <a:off x="2435559" y="1313355"/>
        <a:ext cx="1734528" cy="1076965"/>
      </dsp:txXfrm>
    </dsp:sp>
    <dsp:sp modelId="{1287870A-3979-4CD4-9BA1-13EC73E3C79C}">
      <dsp:nvSpPr>
        <dsp:cNvPr id="0" name=""/>
        <dsp:cNvSpPr/>
      </dsp:nvSpPr>
      <dsp:spPr>
        <a:xfrm>
          <a:off x="4403764" y="1089686"/>
          <a:ext cx="1801540" cy="114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96D283-A0B5-457A-8913-648EB965A586}">
      <dsp:nvSpPr>
        <dsp:cNvPr id="0" name=""/>
        <dsp:cNvSpPr/>
      </dsp:nvSpPr>
      <dsp:spPr>
        <a:xfrm>
          <a:off x="4603935" y="1279849"/>
          <a:ext cx="1801540" cy="114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/>
            <a:t>Khuyến khích các nhà sáng lập game thêm thời gian hạn chế chơi 1 ngày </a:t>
          </a:r>
          <a:endParaRPr lang="en-US" sz="1300" kern="1200" dirty="0"/>
        </a:p>
      </dsp:txBody>
      <dsp:txXfrm>
        <a:off x="4637441" y="1313355"/>
        <a:ext cx="1734528" cy="1076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@gmail.com" TargetMode="External"/><Relationship Id="rId13" Type="http://schemas.openxmlformats.org/officeDocument/2006/relationships/hyperlink" Target="mailto:k@gmail.com" TargetMode="External"/><Relationship Id="rId3" Type="http://schemas.openxmlformats.org/officeDocument/2006/relationships/hyperlink" Target="mailto:a@gmail.com" TargetMode="External"/><Relationship Id="rId7" Type="http://schemas.openxmlformats.org/officeDocument/2006/relationships/hyperlink" Target="mailto:e@gmail.com" TargetMode="External"/><Relationship Id="rId12" Type="http://schemas.openxmlformats.org/officeDocument/2006/relationships/hyperlink" Target="mailto:j@gmail.com" TargetMode="External"/><Relationship Id="rId17" Type="http://schemas.openxmlformats.org/officeDocument/2006/relationships/hyperlink" Target="mailto:o@gmail.com" TargetMode="External"/><Relationship Id="rId2" Type="http://schemas.openxmlformats.org/officeDocument/2006/relationships/slide" Target="slide1.xml"/><Relationship Id="rId16" Type="http://schemas.openxmlformats.org/officeDocument/2006/relationships/hyperlink" Target="mailto: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@gmail.com" TargetMode="External"/><Relationship Id="rId11" Type="http://schemas.openxmlformats.org/officeDocument/2006/relationships/hyperlink" Target="mailto:i@gmail.com" TargetMode="External"/><Relationship Id="rId5" Type="http://schemas.openxmlformats.org/officeDocument/2006/relationships/hyperlink" Target="mailto:c@gmail.com" TargetMode="External"/><Relationship Id="rId15" Type="http://schemas.openxmlformats.org/officeDocument/2006/relationships/hyperlink" Target="mailto:m@gmail.com" TargetMode="External"/><Relationship Id="rId10" Type="http://schemas.openxmlformats.org/officeDocument/2006/relationships/hyperlink" Target="mailto:h@gmail.com" TargetMode="External"/><Relationship Id="rId4" Type="http://schemas.openxmlformats.org/officeDocument/2006/relationships/hyperlink" Target="mailto:b@gmail.com" TargetMode="External"/><Relationship Id="rId9" Type="http://schemas.openxmlformats.org/officeDocument/2006/relationships/hyperlink" Target="mailto:g@gmail.com" TargetMode="External"/><Relationship Id="rId14" Type="http://schemas.openxmlformats.org/officeDocument/2006/relationships/hyperlink" Target="mailto:l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DA40B-4768-7717-5E34-D7B7AF54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4" y="1765092"/>
            <a:ext cx="4348578" cy="2005262"/>
          </a:xfrm>
        </p:spPr>
        <p:txBody>
          <a:bodyPr>
            <a:normAutofit/>
          </a:bodyPr>
          <a:lstStyle/>
          <a:p>
            <a:r>
              <a:rPr lang="vi-VN" dirty="0"/>
              <a:t>KHẢO SÁT TỈ LỆ NGHIỆN GAME 2025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B6ADA-2824-4169-EF12-09E81116A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51354" y="3521876"/>
            <a:ext cx="3707406" cy="947708"/>
          </a:xfrm>
        </p:spPr>
        <p:txBody>
          <a:bodyPr>
            <a:normAutofit/>
          </a:bodyPr>
          <a:lstStyle/>
          <a:p>
            <a:r>
              <a:rPr lang="vi-VN" dirty="0"/>
              <a:t>Gồm các mục: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C2847B-9905-0E00-8C8C-93C73ED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30"/>
          <a:stretch>
            <a:fillRect/>
          </a:stretch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1441B6-45D4-F41F-06F8-58D2BC4142AB}"/>
              </a:ext>
            </a:extLst>
          </p:cNvPr>
          <p:cNvSpPr/>
          <p:nvPr/>
        </p:nvSpPr>
        <p:spPr>
          <a:xfrm>
            <a:off x="537278" y="4539827"/>
            <a:ext cx="1381760" cy="802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Mục tiêu</a:t>
            </a:r>
            <a:endParaRPr lang="en-US" dirty="0"/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568953DF-B2CC-0537-5933-2A1AEF651D24}"/>
              </a:ext>
            </a:extLst>
          </p:cNvPr>
          <p:cNvSpPr/>
          <p:nvPr/>
        </p:nvSpPr>
        <p:spPr>
          <a:xfrm>
            <a:off x="5125284" y="5126870"/>
            <a:ext cx="1381760" cy="802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Kiến nghị</a:t>
            </a:r>
            <a:endParaRPr lang="en-US" dirty="0"/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1B38DEC1-3279-898E-3816-0833968B3CD3}"/>
              </a:ext>
            </a:extLst>
          </p:cNvPr>
          <p:cNvSpPr/>
          <p:nvPr/>
        </p:nvSpPr>
        <p:spPr>
          <a:xfrm>
            <a:off x="3560370" y="4539827"/>
            <a:ext cx="1381760" cy="802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Kết quả</a:t>
            </a:r>
            <a:endParaRPr lang="en-US" dirty="0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6CFDBAE9-B6E0-0A3E-29FD-99CB9F8D0EC6}"/>
              </a:ext>
            </a:extLst>
          </p:cNvPr>
          <p:cNvSpPr/>
          <p:nvPr/>
        </p:nvSpPr>
        <p:spPr>
          <a:xfrm>
            <a:off x="2102192" y="5168815"/>
            <a:ext cx="1381760" cy="802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Phương 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45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B6DF0-5B05-9C67-8C1A-34279C1C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vi-VN" sz="2400" dirty="0"/>
              <a:t>Mục tiêu khảo sát:</a:t>
            </a:r>
            <a:br>
              <a:rPr lang="vi-VN" sz="2400" dirty="0"/>
            </a:br>
            <a:endParaRPr lang="en-US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0A7E3-7198-1634-4EC0-CF6B24864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78935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hlinkClick r:id="rId7" action="ppaction://hlinksldjump"/>
            <a:extLst>
              <a:ext uri="{FF2B5EF4-FFF2-40B4-BE49-F238E27FC236}">
                <a16:creationId xmlns:a16="http://schemas.microsoft.com/office/drawing/2014/main" id="{EC68381E-FC52-B29B-DB8F-CD3AF6F40145}"/>
              </a:ext>
            </a:extLst>
          </p:cNvPr>
          <p:cNvSpPr/>
          <p:nvPr/>
        </p:nvSpPr>
        <p:spPr>
          <a:xfrm>
            <a:off x="152400" y="6004560"/>
            <a:ext cx="868680" cy="6477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0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FA9A-707B-489C-ACA1-BE3C8E4A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42" y="324194"/>
            <a:ext cx="9950103" cy="1507376"/>
          </a:xfrm>
        </p:spPr>
        <p:txBody>
          <a:bodyPr/>
          <a:lstStyle/>
          <a:p>
            <a:r>
              <a:rPr lang="vi-VN" dirty="0"/>
              <a:t>	Phương pháp khảo sát 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762B72C-CAD3-D077-122D-BD64444A9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hlinkClick r:id="rId7" action="ppaction://hlinksldjump"/>
            <a:extLst>
              <a:ext uri="{FF2B5EF4-FFF2-40B4-BE49-F238E27FC236}">
                <a16:creationId xmlns:a16="http://schemas.microsoft.com/office/drawing/2014/main" id="{AE874CB9-15E8-8C90-5C99-A72B733705C9}"/>
              </a:ext>
            </a:extLst>
          </p:cNvPr>
          <p:cNvSpPr/>
          <p:nvPr/>
        </p:nvSpPr>
        <p:spPr>
          <a:xfrm>
            <a:off x="213360" y="6438900"/>
            <a:ext cx="632460" cy="3577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3E50-99BC-DAA9-E8EB-330943F4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2" y="231370"/>
            <a:ext cx="5392018" cy="1507376"/>
          </a:xfrm>
        </p:spPr>
        <p:txBody>
          <a:bodyPr/>
          <a:lstStyle/>
          <a:p>
            <a:r>
              <a:rPr lang="vi-VN" dirty="0"/>
              <a:t>Số liệu thống kê và kết quả phân 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40D5-02DF-CA85-AC43-E6FDEA70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1" y="2184168"/>
            <a:ext cx="3875638" cy="3513514"/>
          </a:xfrm>
        </p:spPr>
        <p:txBody>
          <a:bodyPr/>
          <a:lstStyle/>
          <a:p>
            <a:r>
              <a:rPr lang="vi-VN" dirty="0"/>
              <a:t>Độ tuổi 18-25 tỉ lệ chơi game cao nhất</a:t>
            </a:r>
          </a:p>
          <a:p>
            <a:r>
              <a:rPr lang="vi-VN" dirty="0"/>
              <a:t>Sinh viên , học sinh và những người đi làm hầu hết dùng game là thú vui giải trí</a:t>
            </a:r>
          </a:p>
          <a:p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ACA53540-799F-A048-876D-64D8622C1A8F}"/>
              </a:ext>
            </a:extLst>
          </p:cNvPr>
          <p:cNvSpPr/>
          <p:nvPr/>
        </p:nvSpPr>
        <p:spPr>
          <a:xfrm>
            <a:off x="205740" y="6263640"/>
            <a:ext cx="643022" cy="4953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6BEDCE-877C-5AFE-69A8-1C9AD9A31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72266"/>
              </p:ext>
            </p:extLst>
          </p:nvPr>
        </p:nvGraphicFramePr>
        <p:xfrm>
          <a:off x="5326380" y="1272540"/>
          <a:ext cx="665988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861">
                  <a:extLst>
                    <a:ext uri="{9D8B030D-6E8A-4147-A177-3AD203B41FA5}">
                      <a16:colId xmlns:a16="http://schemas.microsoft.com/office/drawing/2014/main" val="2305408235"/>
                    </a:ext>
                  </a:extLst>
                </a:gridCol>
                <a:gridCol w="557895">
                  <a:extLst>
                    <a:ext uri="{9D8B030D-6E8A-4147-A177-3AD203B41FA5}">
                      <a16:colId xmlns:a16="http://schemas.microsoft.com/office/drawing/2014/main" val="3409887880"/>
                    </a:ext>
                  </a:extLst>
                </a:gridCol>
                <a:gridCol w="801975">
                  <a:extLst>
                    <a:ext uri="{9D8B030D-6E8A-4147-A177-3AD203B41FA5}">
                      <a16:colId xmlns:a16="http://schemas.microsoft.com/office/drawing/2014/main" val="4013094661"/>
                    </a:ext>
                  </a:extLst>
                </a:gridCol>
                <a:gridCol w="557895">
                  <a:extLst>
                    <a:ext uri="{9D8B030D-6E8A-4147-A177-3AD203B41FA5}">
                      <a16:colId xmlns:a16="http://schemas.microsoft.com/office/drawing/2014/main" val="1316868207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1411745444"/>
                    </a:ext>
                  </a:extLst>
                </a:gridCol>
                <a:gridCol w="1150661">
                  <a:extLst>
                    <a:ext uri="{9D8B030D-6E8A-4147-A177-3AD203B41FA5}">
                      <a16:colId xmlns:a16="http://schemas.microsoft.com/office/drawing/2014/main" val="2429186428"/>
                    </a:ext>
                  </a:extLst>
                </a:gridCol>
                <a:gridCol w="894959">
                  <a:extLst>
                    <a:ext uri="{9D8B030D-6E8A-4147-A177-3AD203B41FA5}">
                      <a16:colId xmlns:a16="http://schemas.microsoft.com/office/drawing/2014/main" val="2968695841"/>
                    </a:ext>
                  </a:extLst>
                </a:gridCol>
                <a:gridCol w="1243642">
                  <a:extLst>
                    <a:ext uri="{9D8B030D-6E8A-4147-A177-3AD203B41FA5}">
                      <a16:colId xmlns:a16="http://schemas.microsoft.com/office/drawing/2014/main" val="2062848956"/>
                    </a:ext>
                  </a:extLst>
                </a:gridCol>
              </a:tblGrid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Họ tên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MSSV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Lớp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Đối tượng</a:t>
                      </a:r>
                      <a:endParaRPr lang="vi-V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Nhóm game yêu thích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Giờ chơi TB/ngày</a:t>
                      </a:r>
                      <a:endParaRPr lang="vi-V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Số tiền nạp game (VND)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5031026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Nguyễn Văn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3"/>
                        </a:rPr>
                        <a:t>a@gmail.com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Học sinh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033201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Trần Thị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4"/>
                        </a:rPr>
                        <a:t>b@gmail.com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9644615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Lê Văn 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5"/>
                        </a:rPr>
                        <a:t>c@gmail.com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9322556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Phạm Thị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6"/>
                        </a:rPr>
                        <a:t>d@gmail.com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Người đi làm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Casual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671313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Hoàng Văn 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7"/>
                        </a:rPr>
                        <a:t>e@gmail.com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9156810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Ngô Thị 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8"/>
                        </a:rPr>
                        <a:t>f@gmail.com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Học sinh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8337463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Vũ Văn 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9"/>
                        </a:rPr>
                        <a:t>g@gmail.com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5799878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Bùi Thị 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0"/>
                        </a:rPr>
                        <a:t>h@gmail.com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Người đi làm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6121217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Đỗ Văn 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1"/>
                        </a:rPr>
                        <a:t>i@gmail.com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Casual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6922302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Phan Thị 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2"/>
                        </a:rPr>
                        <a:t>j@gmail.com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Học sinh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076025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Mai Văn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3"/>
                        </a:rPr>
                        <a:t>k@gmail.com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0379627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Trương Thị L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4"/>
                        </a:rPr>
                        <a:t>l@gmail.com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Người đi làm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907720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Đinh Văn 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5"/>
                        </a:rPr>
                        <a:t>m@gmail.com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Casual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474755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Nguyễn Thị 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6"/>
                        </a:rPr>
                        <a:t>n@gmail.com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Sinh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431592"/>
                  </a:ext>
                </a:extLst>
              </a:tr>
              <a:tr h="2300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Lưu Văn O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sng" strike="noStrike">
                          <a:effectLst/>
                          <a:hlinkClick r:id="rId17"/>
                        </a:rPr>
                        <a:t>o@gmail.com</a:t>
                      </a:r>
                      <a:endParaRPr lang="en-US" sz="11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KS24C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vi-VN" sz="1100" u="none" strike="noStrike">
                          <a:effectLst/>
                        </a:rPr>
                        <a:t>Người đi làm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60000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303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9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6B3A-149A-C379-9C78-CAE42B4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br>
              <a:rPr lang="vi-V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40E62-A15A-8260-DA51-2AB74AA541E4}"/>
              </a:ext>
            </a:extLst>
          </p:cNvPr>
          <p:cNvSpPr txBox="1"/>
          <p:nvPr/>
        </p:nvSpPr>
        <p:spPr>
          <a:xfrm>
            <a:off x="798774" y="982980"/>
            <a:ext cx="5868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3200" b="1" dirty="0"/>
              <a:t>Khiến nghị và giải pháp </a:t>
            </a:r>
            <a:endParaRPr lang="en-US" sz="3200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4DD1221-601A-899E-D5A7-CC240082E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33986"/>
              </p:ext>
            </p:extLst>
          </p:nvPr>
        </p:nvGraphicFramePr>
        <p:xfrm>
          <a:off x="1077364" y="2427316"/>
          <a:ext cx="6405476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 5">
            <a:hlinkClick r:id="rId7" action="ppaction://hlinksldjump"/>
            <a:extLst>
              <a:ext uri="{FF2B5EF4-FFF2-40B4-BE49-F238E27FC236}">
                <a16:creationId xmlns:a16="http://schemas.microsoft.com/office/drawing/2014/main" id="{6F36D9D3-67D7-9AE3-50D8-7346EE9515F8}"/>
              </a:ext>
            </a:extLst>
          </p:cNvPr>
          <p:cNvSpPr/>
          <p:nvPr/>
        </p:nvSpPr>
        <p:spPr>
          <a:xfrm>
            <a:off x="457200" y="6137564"/>
            <a:ext cx="800100" cy="56041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1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EEE355-5790-420E-99D4-7AE26DFD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7B36A-FC94-1282-9150-6E9F64B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093803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nghiện</a:t>
            </a:r>
            <a:r>
              <a:rPr lang="en-US" dirty="0"/>
              <a:t> game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7E0DD-FA45-E6BF-809C-2E472D60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3093803" cy="985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“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táo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internet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3AA04-DA7E-481C-A338-4C179288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1349" y="0"/>
            <a:ext cx="6960649" cy="3441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hild using a computer&#10;&#10;AI-generated content may be incorrect.">
            <a:extLst>
              <a:ext uri="{FF2B5EF4-FFF2-40B4-BE49-F238E27FC236}">
                <a16:creationId xmlns:a16="http://schemas.microsoft.com/office/drawing/2014/main" id="{81728283-F147-CA61-7C5C-7A83933B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2" b="14609"/>
          <a:stretch>
            <a:fillRect/>
          </a:stretch>
        </p:blipFill>
        <p:spPr>
          <a:xfrm>
            <a:off x="5231349" y="-14"/>
            <a:ext cx="6960651" cy="3443094"/>
          </a:xfrm>
          <a:custGeom>
            <a:avLst/>
            <a:gdLst/>
            <a:ahLst/>
            <a:cxnLst/>
            <a:rect l="l" t="t" r="r" b="b"/>
            <a:pathLst>
              <a:path w="6960651" h="3443094">
                <a:moveTo>
                  <a:pt x="0" y="0"/>
                </a:moveTo>
                <a:lnTo>
                  <a:pt x="3480325" y="0"/>
                </a:lnTo>
                <a:lnTo>
                  <a:pt x="6960651" y="0"/>
                </a:lnTo>
                <a:cubicBezTo>
                  <a:pt x="6960651" y="1901568"/>
                  <a:pt x="5402456" y="3443094"/>
                  <a:pt x="3480325" y="3443094"/>
                </a:cubicBezTo>
                <a:cubicBezTo>
                  <a:pt x="1558196" y="3443094"/>
                  <a:pt x="0" y="1901568"/>
                  <a:pt x="0" y="0"/>
                </a:cubicBezTo>
                <a:close/>
              </a:path>
            </a:pathLst>
          </a:custGeom>
        </p:spPr>
      </p:pic>
      <p:pic>
        <p:nvPicPr>
          <p:cNvPr id="5" name="Content Placeholder 4" descr="A person in front of a computer screen&#10;&#10;AI-generated content may be incorrect.">
            <a:extLst>
              <a:ext uri="{FF2B5EF4-FFF2-40B4-BE49-F238E27FC236}">
                <a16:creationId xmlns:a16="http://schemas.microsoft.com/office/drawing/2014/main" id="{07DEEB53-39F3-FD48-A18C-1011CE18E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3" r="28307" b="-3"/>
          <a:stretch>
            <a:fillRect/>
          </a:stretch>
        </p:blipFill>
        <p:spPr>
          <a:xfrm>
            <a:off x="5231349" y="3416309"/>
            <a:ext cx="3535807" cy="3441691"/>
          </a:xfrm>
          <a:prstGeom prst="rect">
            <a:avLst/>
          </a:prstGeom>
        </p:spPr>
      </p:pic>
      <p:pic>
        <p:nvPicPr>
          <p:cNvPr id="7" name="Picture 6" descr="A cartoon of a child and a cellphone&#10;&#10;AI-generated content may be incorrect.">
            <a:extLst>
              <a:ext uri="{FF2B5EF4-FFF2-40B4-BE49-F238E27FC236}">
                <a16:creationId xmlns:a16="http://schemas.microsoft.com/office/drawing/2014/main" id="{81098D85-351A-C073-E2EB-F9ECBB087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r="-3" b="-3"/>
          <a:stretch>
            <a:fillRect/>
          </a:stretch>
        </p:blipFill>
        <p:spPr>
          <a:xfrm>
            <a:off x="8767157" y="3416310"/>
            <a:ext cx="3424844" cy="34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482</Words>
  <Application>Microsoft Office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Narrow</vt:lpstr>
      <vt:lpstr>Arial</vt:lpstr>
      <vt:lpstr>Avenir Next LT Pro</vt:lpstr>
      <vt:lpstr>Avenir Next LT Pro Light</vt:lpstr>
      <vt:lpstr>BlocksVTI</vt:lpstr>
      <vt:lpstr>KHẢO SÁT TỈ LỆ NGHIỆN GAME 2025 </vt:lpstr>
      <vt:lpstr>Mục tiêu khảo sát: </vt:lpstr>
      <vt:lpstr> Phương pháp khảo sát </vt:lpstr>
      <vt:lpstr>Số liệu thống kê và kết quả phân tích</vt:lpstr>
      <vt:lpstr> </vt:lpstr>
      <vt:lpstr>Một số hình ảnh minh họa cảnh báo nghiện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bùi</dc:creator>
  <cp:lastModifiedBy>an bùi</cp:lastModifiedBy>
  <cp:revision>1</cp:revision>
  <dcterms:created xsi:type="dcterms:W3CDTF">2025-10-02T07:55:41Z</dcterms:created>
  <dcterms:modified xsi:type="dcterms:W3CDTF">2025-10-02T08:24:55Z</dcterms:modified>
</cp:coreProperties>
</file>