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D31C6-0C64-4086-A66F-F9D02A1CC39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80D4F-3D7B-4111-B969-C1BDCDD10A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80D4F-3D7B-4111-B969-C1BDCDD10A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45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5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8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32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7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66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1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4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0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46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E415F-6780-9199-2E21-150BC340E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573" y="1371600"/>
            <a:ext cx="3250069" cy="2696866"/>
          </a:xfrm>
        </p:spPr>
        <p:txBody>
          <a:bodyPr anchor="t">
            <a:normAutofit/>
          </a:bodyPr>
          <a:lstStyle/>
          <a:p>
            <a:r>
              <a:rPr lang="vi-VN" sz="4400" dirty="0">
                <a:cs typeface="Aharoni" panose="02010803020104030203" pitchFamily="2" charset="-79"/>
              </a:rPr>
              <a:t>Biến đổi khí hậu</a:t>
            </a:r>
            <a:endParaRPr lang="en-US" sz="4400" dirty="0">
              <a:latin typeface="Abadi" panose="020B0604020104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0F362-4994-3E48-6442-E42044C8D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950" y="4532626"/>
            <a:ext cx="3250068" cy="1140304"/>
          </a:xfrm>
        </p:spPr>
        <p:txBody>
          <a:bodyPr anchor="b">
            <a:normAutofit/>
          </a:bodyPr>
          <a:lstStyle/>
          <a:p>
            <a:r>
              <a:rPr lang="vi-VN" dirty="0"/>
              <a:t>Thách thức toàn cầu của thế kỷ 21</a:t>
            </a:r>
            <a:endParaRPr lang="en-US" dirty="0">
              <a:latin typeface="Abadi" panose="020B0604020104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2835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hand holding a planet and a tree&#10;&#10;AI-generated content may be incorrect.">
            <a:extLst>
              <a:ext uri="{FF2B5EF4-FFF2-40B4-BE49-F238E27FC236}">
                <a16:creationId xmlns:a16="http://schemas.microsoft.com/office/drawing/2014/main" id="{16488F2F-2983-BD93-F83F-744D3D37C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r="9191" b="-1"/>
          <a:stretch>
            <a:fillRect/>
          </a:stretch>
        </p:blipFill>
        <p:spPr>
          <a:xfrm>
            <a:off x="4444723" y="1031001"/>
            <a:ext cx="4873415" cy="487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67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9A9681A-2486-4655-A876-E26402CA2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lanet earth on fire&#10;&#10;AI-generated content may be incorrect.">
            <a:extLst>
              <a:ext uri="{FF2B5EF4-FFF2-40B4-BE49-F238E27FC236}">
                <a16:creationId xmlns:a16="http://schemas.microsoft.com/office/drawing/2014/main" id="{31A9A543-551A-CD62-D12F-FD83846899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" b="-1"/>
          <a:stretch>
            <a:fillRect/>
          </a:stretch>
        </p:blipFill>
        <p:spPr>
          <a:xfrm>
            <a:off x="-5368" y="0"/>
            <a:ext cx="12191998" cy="685784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9BB6818-31C2-4340-98F8-64FF7F46A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F7EB1-AA61-00A9-D4C7-C85BF33CF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5758629" cy="2696866"/>
          </a:xfrm>
        </p:spPr>
        <p:txBody>
          <a:bodyPr anchor="t">
            <a:normAutofit/>
          </a:bodyPr>
          <a:lstStyle/>
          <a:p>
            <a:r>
              <a:rPr lang="vi-VN" dirty="0">
                <a:solidFill>
                  <a:srgbClr val="FFFFFF"/>
                </a:solidFill>
              </a:rPr>
              <a:t>Biến đổi khí hậu là gì?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94FD654-F2D9-DF61-9DD4-109C46D5035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40080" y="4584879"/>
            <a:ext cx="6402572" cy="12878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Biến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đổi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khí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hậu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sự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thay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đổi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lâu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dài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về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nhiệt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độ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thời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tiết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yếu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tố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khí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hậu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trên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Trái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đất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thể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do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nguyên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nhân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tự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nhiên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núi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lửa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, chu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kỳ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mặt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trời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hoặc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do con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người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phát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thải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khí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nhà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kính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).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CA22F327-71FB-A223-2371-3282B49C8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799" y="3734836"/>
            <a:ext cx="33894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966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64F0DB-F024-30AA-5DE1-160B50D2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52" y="558428"/>
            <a:ext cx="4261104" cy="1097280"/>
          </a:xfrm>
        </p:spPr>
        <p:txBody>
          <a:bodyPr anchor="t">
            <a:normAutofit/>
          </a:bodyPr>
          <a:lstStyle/>
          <a:p>
            <a:r>
              <a:rPr lang="vi-VN" sz="3600" dirty="0"/>
              <a:t>Nguyên nhân chính. </a:t>
            </a:r>
            <a:endParaRPr lang="en-US" sz="36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0292DF7-DD19-9667-767B-9595C8382F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63796" y="1368056"/>
            <a:ext cx="4261104" cy="41218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Khí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nhà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kính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CO₂, CH₄, N₂O…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từ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đốt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nhiên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liệu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hóa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thạch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sản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xuất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công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nghiệp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Phá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rừng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Giảm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khả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năng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hấp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thụ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CO₂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Nông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nghiệp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&amp;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chăn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nuôi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Phát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thải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khí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metan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Giao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thông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vận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tải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Xe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cộ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máy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bay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thải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khí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độc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</p:txBody>
      </p:sp>
      <p:pic>
        <p:nvPicPr>
          <p:cNvPr id="8" name="Picture 7" descr="A circular chart with text and globe&#10;&#10;AI-generated content may be incorrect.">
            <a:extLst>
              <a:ext uri="{FF2B5EF4-FFF2-40B4-BE49-F238E27FC236}">
                <a16:creationId xmlns:a16="http://schemas.microsoft.com/office/drawing/2014/main" id="{99AC67CC-5113-1EEE-1F3B-8CF045FD2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2006"/>
          <a:stretch>
            <a:fillRect/>
          </a:stretch>
        </p:blipFill>
        <p:spPr>
          <a:xfrm>
            <a:off x="9372457" y="3936880"/>
            <a:ext cx="2611635" cy="2144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-up of a graph&#10;&#10;AI-generated content may be incorrect.">
            <a:extLst>
              <a:ext uri="{FF2B5EF4-FFF2-40B4-BE49-F238E27FC236}">
                <a16:creationId xmlns:a16="http://schemas.microsoft.com/office/drawing/2014/main" id="{B61FBD90-A60C-6D4E-85D2-2D74146989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85" y="1803898"/>
            <a:ext cx="2443317" cy="29013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894909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B74429-D487-6023-A230-DE08CF90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126" y="979051"/>
            <a:ext cx="2811879" cy="1807048"/>
          </a:xfrm>
        </p:spPr>
        <p:txBody>
          <a:bodyPr anchor="b">
            <a:normAutofit/>
          </a:bodyPr>
          <a:lstStyle/>
          <a:p>
            <a:r>
              <a:rPr lang="vi-VN" sz="3600" dirty="0"/>
              <a:t>Hậu quả của biến đổi khí hậu</a:t>
            </a:r>
            <a:endParaRPr lang="en-US" sz="3600" dirty="0"/>
          </a:p>
        </p:txBody>
      </p:sp>
      <p:pic>
        <p:nvPicPr>
          <p:cNvPr id="9" name="Picture 8" descr="A house in a flooded area&#10;&#10;AI-generated content may be incorrect.">
            <a:extLst>
              <a:ext uri="{FF2B5EF4-FFF2-40B4-BE49-F238E27FC236}">
                <a16:creationId xmlns:a16="http://schemas.microsoft.com/office/drawing/2014/main" id="{D1FD73B7-09ED-4165-FB27-294E7EC11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6" b="5276"/>
          <a:stretch>
            <a:fillRect/>
          </a:stretch>
        </p:blipFill>
        <p:spPr>
          <a:xfrm>
            <a:off x="20" y="535709"/>
            <a:ext cx="8229580" cy="582064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C7985C-B0C3-CC50-E86A-B5EBA40E0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359240"/>
            <a:ext cx="8229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>
            <a:extLst>
              <a:ext uri="{FF2B5EF4-FFF2-40B4-BE49-F238E27FC236}">
                <a16:creationId xmlns:a16="http://schemas.microsoft.com/office/drawing/2014/main" id="{13C16D33-1B8F-0FA2-144E-C8F0FD4326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19128" y="2922624"/>
            <a:ext cx="2811880" cy="34099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Băng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tan &amp;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mực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nước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biển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dâng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Đe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dọa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các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vùng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ven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biển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Thiên tai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cực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đoan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Bão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mạnh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hơn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hạn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hán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kéo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dài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lũ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lụt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bất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thường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Ảnh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hưởng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đến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sức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khỏe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&amp;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sinh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kế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Bệnh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truyền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nhiễm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mất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mùa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Nhiệt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độ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toàn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cầu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tăng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Năm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2023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là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năm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nóng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nhất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lịch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ptos" panose="020B0004020202020204" pitchFamily="34" charset="0"/>
              </a:rPr>
              <a:t>sử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7129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32EEA-9920-0977-3967-7222A080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657" y="1371600"/>
            <a:ext cx="5424353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latin typeface="Abadi" panose="020B0604020104020204" pitchFamily="34" charset="0"/>
              </a:rPr>
              <a:t>Giả</a:t>
            </a:r>
            <a:r>
              <a:rPr lang="en-US" sz="4000" dirty="0" err="1"/>
              <a:t>i</a:t>
            </a:r>
            <a:r>
              <a:rPr lang="en-US" sz="4000" dirty="0"/>
              <a:t> </a:t>
            </a:r>
            <a:r>
              <a:rPr lang="en-US" sz="4000" dirty="0" err="1"/>
              <a:t>pháp</a:t>
            </a:r>
            <a:r>
              <a:rPr lang="en-US" sz="4000" dirty="0"/>
              <a:t> </a:t>
            </a:r>
            <a:r>
              <a:rPr lang="en-US" sz="4000" dirty="0" err="1"/>
              <a:t>ứng</a:t>
            </a:r>
            <a:r>
              <a:rPr lang="en-US" sz="4000" dirty="0"/>
              <a:t> </a:t>
            </a:r>
            <a:r>
              <a:rPr lang="en-US" sz="4000" dirty="0" err="1"/>
              <a:t>phó</a:t>
            </a:r>
            <a:endParaRPr lang="en-US" sz="4000" dirty="0"/>
          </a:p>
        </p:txBody>
      </p:sp>
      <p:pic>
        <p:nvPicPr>
          <p:cNvPr id="13" name="Content Placeholder 12" descr="A tree in the middle of a dry land&#10;&#10;AI-generated content may be incorrect.">
            <a:extLst>
              <a:ext uri="{FF2B5EF4-FFF2-40B4-BE49-F238E27FC236}">
                <a16:creationId xmlns:a16="http://schemas.microsoft.com/office/drawing/2014/main" id="{8260E46E-280D-05B3-AC3A-A1B73C1B7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8" r="2" b="1"/>
          <a:stretch>
            <a:fillRect/>
          </a:stretch>
        </p:blipFill>
        <p:spPr>
          <a:xfrm>
            <a:off x="-1" y="1"/>
            <a:ext cx="5303520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9074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wind turbines in a field&#10;&#10;AI-generated content may be incorrect.">
            <a:extLst>
              <a:ext uri="{FF2B5EF4-FFF2-40B4-BE49-F238E27FC236}">
                <a16:creationId xmlns:a16="http://schemas.microsoft.com/office/drawing/2014/main" id="{ADA1056E-6E9C-1062-3993-A6CFF2154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81" r="2" b="2"/>
          <a:stretch>
            <a:fillRect/>
          </a:stretch>
        </p:blipFill>
        <p:spPr>
          <a:xfrm>
            <a:off x="-1" y="3429000"/>
            <a:ext cx="5303520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90FB924-3876-54A3-2907-00C4737F77C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106656" y="2633236"/>
            <a:ext cx="5424353" cy="36646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Giảm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phát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thải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Sử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dụng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năng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lượng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sạch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mặt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trời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gió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)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Thay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đổi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thói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quen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Tiết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kiệm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điện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sử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dụng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phương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tiện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công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cộng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Chính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sách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&amp;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hợp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tác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quốc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tế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Thỏa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thuận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Paris, COP28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Giáo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dục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&amp;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nâng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cao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nhận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thức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Truyền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thông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trường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badi" panose="020B0604020104020204" pitchFamily="34" charset="0"/>
              </a:rPr>
              <a:t>học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3096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9A9681A-2486-4655-A876-E26402CA2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ople planting trees in a park&#10;&#10;AI-generated content may be incorrect.">
            <a:extLst>
              <a:ext uri="{FF2B5EF4-FFF2-40B4-BE49-F238E27FC236}">
                <a16:creationId xmlns:a16="http://schemas.microsoft.com/office/drawing/2014/main" id="{985EE21E-DBC1-CE5F-4D1F-4451737BA5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9"/>
          <a:stretch>
            <a:fillRect/>
          </a:stretch>
        </p:blipFill>
        <p:spPr>
          <a:xfrm>
            <a:off x="2" y="152"/>
            <a:ext cx="12191998" cy="685784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9BB6818-31C2-4340-98F8-64FF7F46A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2A5234-600F-2122-E976-AE242A3B7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5758629" cy="2696866"/>
          </a:xfrm>
        </p:spPr>
        <p:txBody>
          <a:bodyPr anchor="t">
            <a:normAutofit/>
          </a:bodyPr>
          <a:lstStyle/>
          <a:p>
            <a:r>
              <a:rPr lang="vi-VN" dirty="0">
                <a:solidFill>
                  <a:srgbClr val="FFFFFF"/>
                </a:solidFill>
              </a:rPr>
              <a:t>Kêu gọi hành động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22A7C9-394F-12C2-0C44-50E101FADC3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40080" y="4584879"/>
            <a:ext cx="6402572" cy="12878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“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Hành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động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hôm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nay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cứu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lấy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ngày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mai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”</a:t>
            </a: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Mỗi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người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đều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thể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đóng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góp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trồng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cây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phân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loại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rác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giảm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nhựa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Cùng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nhau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xây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dựng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tương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 lai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badi" panose="020B0604020104020204" pitchFamily="34" charset="0"/>
              </a:rPr>
              <a:t>xanh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badi" panose="020B0604020104020204" pitchFamily="34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763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302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Abadi</vt:lpstr>
      <vt:lpstr>Aharoni</vt:lpstr>
      <vt:lpstr>Aptos</vt:lpstr>
      <vt:lpstr>Arial</vt:lpstr>
      <vt:lpstr>Grandview Display</vt:lpstr>
      <vt:lpstr>DashVTI</vt:lpstr>
      <vt:lpstr>Biến đổi khí hậu</vt:lpstr>
      <vt:lpstr>Biến đổi khí hậu là gì?</vt:lpstr>
      <vt:lpstr>Nguyên nhân chính. </vt:lpstr>
      <vt:lpstr>Hậu quả của biến đổi khí hậu</vt:lpstr>
      <vt:lpstr>Giải pháp ứng phó</vt:lpstr>
      <vt:lpstr>Kêu gọi hành động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 bùi</dc:creator>
  <cp:lastModifiedBy>an bùi</cp:lastModifiedBy>
  <cp:revision>1</cp:revision>
  <dcterms:created xsi:type="dcterms:W3CDTF">2025-10-01T14:29:52Z</dcterms:created>
  <dcterms:modified xsi:type="dcterms:W3CDTF">2025-10-01T15:33:08Z</dcterms:modified>
</cp:coreProperties>
</file>