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0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1T15:46:56.3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0,'2258'2258,"-2247"-2247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1T15:48:53.80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756 756,'1589'1589,"-2812"-2813,101 103,2981 2980,-1929-1929,94 94,-109-109,149 149,-62-62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1T15:48:58.5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1T15:48:59.65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D052-DBC9-A97D-EE3C-3D2B6409F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56720-3625-BB4D-EEAD-7DAADC5D2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74CF9-8A5A-6EAD-454C-D4CBF0DE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260-E5B7-4A20-B40B-AAED6FA40D4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80A0-08C7-B814-4B14-558E88CE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01639-9F2F-5A4F-0D00-F1270518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6B4-4BFD-4802-A16D-392CA5B0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2F34-021D-3C57-6CF4-A24DEA60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D559C-02A2-814E-EB54-30D3B313F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3988-857D-1D2A-5A7B-1740E10B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260-E5B7-4A20-B40B-AAED6FA40D4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3BA6-B1D3-BD0A-D853-23466E23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7C8E-D72F-6225-FC8B-786E9477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6B4-4BFD-4802-A16D-392CA5B0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B2C35-F8DB-730B-5FE9-40BB2C8D5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D90BD-DBE5-839F-CC51-323801627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62A6-B953-840C-812D-2392F74D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260-E5B7-4A20-B40B-AAED6FA40D4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D6A82-2C5E-2755-A8BF-1580511D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597E-EDBF-CC44-D05E-763FBB2C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6B4-4BFD-4802-A16D-392CA5B0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7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C1E7-80E1-0B5F-833B-1462E20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6156-80D8-8B6D-64CB-A1A421C7B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469B-B6F8-AACD-7DA1-E53916CD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260-E5B7-4A20-B40B-AAED6FA40D4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64F8A-EB9A-4185-2F7D-B5768089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965A-C2E0-9CD3-8938-7FEC2905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6B4-4BFD-4802-A16D-392CA5B0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476B-585E-8C05-7FCA-23C4527D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97230-6EC9-0512-8F74-FFA28CEA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60153-296B-4414-F71D-45F1C432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260-E5B7-4A20-B40B-AAED6FA40D4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77F4-042F-C286-DEE7-4863A4E4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04307-C649-BB0A-C89E-81142242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6B4-4BFD-4802-A16D-392CA5B0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2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8365-234F-A142-C993-B4AD5023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462F-DF64-52EF-D515-A159F7050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A01C1-2ED7-F2FF-6E91-296205CE9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1BED8-60DA-A49C-2A20-45302ECF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260-E5B7-4A20-B40B-AAED6FA40D4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EE46-2E42-BCA3-CDC2-98922B4F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9269D-70B5-8D88-57CB-5DD9DA1A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6B4-4BFD-4802-A16D-392CA5B0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6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67D4-2F74-9E4A-61B3-15992C1F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49A6C-778C-36FE-1ECD-9524B4F7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C0699-8337-2E67-E89B-4DE4D2B53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BF7B7-FE53-A79C-5450-4064B6261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EC8D-5687-3836-54CC-FE4EF3894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F985C-98AA-67F2-CC8D-4FA1BAC5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260-E5B7-4A20-B40B-AAED6FA40D4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9106A-DD21-2F06-9D54-ED9BA9A2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C2CC8-74BB-5176-1563-6EF0CEA3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6B4-4BFD-4802-A16D-392CA5B0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1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9A52-5B16-0778-2793-606F0742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57242-9404-9E78-A4D6-5CB79A68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260-E5B7-4A20-B40B-AAED6FA40D4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74F5D-B4E2-0681-3774-E8EAFCD9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ECC9-7319-9587-BE0D-8C0B04C5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6B4-4BFD-4802-A16D-392CA5B0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8F7B9-38A0-FFDF-62C6-6569A6C2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260-E5B7-4A20-B40B-AAED6FA40D4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D74E2-9685-0408-311F-347C13C0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9E827-1587-CAD1-F488-4947EE3E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6B4-4BFD-4802-A16D-392CA5B0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7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70CC-3773-69C9-2214-C714C05B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88BB-6FE6-D040-3213-6D273B737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6A5D3-7624-70E9-669A-53692CB0D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B9852-24F5-A757-E903-370A3897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260-E5B7-4A20-B40B-AAED6FA40D4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9FDA9-5AFC-7EB5-5F5A-7AC28E8C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440A2-F7C7-E26B-68D5-0961E112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6B4-4BFD-4802-A16D-392CA5B0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9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0992-5B18-CE9D-C4AF-ADBE6756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6396C-30E8-B086-B09C-22C03559C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D0BA7-A707-3AB2-C31D-A6AF58D98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43B81-9365-A910-FD97-5F6F3CA9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260-E5B7-4A20-B40B-AAED6FA40D4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A5106-13BF-E2E9-E3D9-EA9F41D3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E5A8C-D660-EF01-021A-9836C4FE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6B4-4BFD-4802-A16D-392CA5B0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09B52-0B7B-47A0-55D3-68B02CDD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66313-7D8A-DC90-233D-55C608DA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D281-5EBD-BB64-4F06-BF43E0ABA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FD9260-E5B7-4A20-B40B-AAED6FA40D4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112F3-1C2D-B0FF-7CA5-23C3E50D5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05906-AFDB-DDBC-B781-82CBD2CFB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816B4-4BFD-4802-A16D-392CA5B0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3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12" Type="http://schemas.openxmlformats.org/officeDocument/2006/relationships/customXml" Target="../ink/ink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4.png"/><Relationship Id="rId5" Type="http://schemas.openxmlformats.org/officeDocument/2006/relationships/image" Target="../media/image1.jpg"/><Relationship Id="rId10" Type="http://schemas.openxmlformats.org/officeDocument/2006/relationships/customXml" Target="../ink/ink3.xml"/><Relationship Id="rId4" Type="http://schemas.openxmlformats.org/officeDocument/2006/relationships/slide" Target="slide4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107B-63A1-F3F7-5A97-9A9124292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4187" y="491067"/>
            <a:ext cx="6557321" cy="2387600"/>
          </a:xfrm>
        </p:spPr>
        <p:txBody>
          <a:bodyPr>
            <a:normAutofit/>
          </a:bodyPr>
          <a:lstStyle/>
          <a:p>
            <a:r>
              <a:rPr lang="vi-VN" sz="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Danh mục sản phẩm chính công ty</a:t>
            </a:r>
            <a:endParaRPr lang="en-US" sz="5000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Oval 3">
            <a:hlinkClick r:id="rId2" action="ppaction://hlinksldjump"/>
            <a:extLst>
              <a:ext uri="{FF2B5EF4-FFF2-40B4-BE49-F238E27FC236}">
                <a16:creationId xmlns:a16="http://schemas.microsoft.com/office/drawing/2014/main" id="{555E9548-1A6F-92BF-2046-28A32894D188}"/>
              </a:ext>
            </a:extLst>
          </p:cNvPr>
          <p:cNvSpPr/>
          <p:nvPr/>
        </p:nvSpPr>
        <p:spPr>
          <a:xfrm>
            <a:off x="7042937" y="1231860"/>
            <a:ext cx="1432560" cy="97536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Sản phẩm A</a:t>
            </a:r>
            <a:endParaRPr lang="en-US" dirty="0"/>
          </a:p>
        </p:txBody>
      </p:sp>
      <p:sp>
        <p:nvSpPr>
          <p:cNvPr id="5" name="Oval 4">
            <a:hlinkClick r:id="rId3" action="ppaction://hlinksldjump"/>
            <a:extLst>
              <a:ext uri="{FF2B5EF4-FFF2-40B4-BE49-F238E27FC236}">
                <a16:creationId xmlns:a16="http://schemas.microsoft.com/office/drawing/2014/main" id="{F02D5C3B-94E7-C15C-DCAF-559A94A1DF57}"/>
              </a:ext>
            </a:extLst>
          </p:cNvPr>
          <p:cNvSpPr/>
          <p:nvPr/>
        </p:nvSpPr>
        <p:spPr>
          <a:xfrm>
            <a:off x="8678100" y="2868024"/>
            <a:ext cx="1404000" cy="972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Sản phẩm B</a:t>
            </a:r>
            <a:endParaRPr lang="en-US" dirty="0"/>
          </a:p>
        </p:txBody>
      </p:sp>
      <p:sp>
        <p:nvSpPr>
          <p:cNvPr id="6" name="Oval 5">
            <a:hlinkClick r:id="rId4" action="ppaction://hlinksldjump"/>
            <a:extLst>
              <a:ext uri="{FF2B5EF4-FFF2-40B4-BE49-F238E27FC236}">
                <a16:creationId xmlns:a16="http://schemas.microsoft.com/office/drawing/2014/main" id="{D7EE19EE-7734-1411-1ECB-BA6AF8D09C95}"/>
              </a:ext>
            </a:extLst>
          </p:cNvPr>
          <p:cNvSpPr/>
          <p:nvPr/>
        </p:nvSpPr>
        <p:spPr>
          <a:xfrm>
            <a:off x="10219959" y="4632498"/>
            <a:ext cx="1404000" cy="972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Sản phẩm C</a:t>
            </a:r>
            <a:endParaRPr lang="en-US" dirty="0"/>
          </a:p>
        </p:txBody>
      </p:sp>
      <p:pic>
        <p:nvPicPr>
          <p:cNvPr id="9" name="Picture 8" descr="A group of people working on a computer&#10;&#10;AI-generated content may be incorrect.">
            <a:extLst>
              <a:ext uri="{FF2B5EF4-FFF2-40B4-BE49-F238E27FC236}">
                <a16:creationId xmlns:a16="http://schemas.microsoft.com/office/drawing/2014/main" id="{1DCE52C3-68D5-6A88-8775-9367CE7F7B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3" y="3194703"/>
            <a:ext cx="4714168" cy="29087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6A547ED-C464-49A5-0BE3-D1C8D6D93558}"/>
                  </a:ext>
                </a:extLst>
              </p14:cNvPr>
              <p14:cNvContentPartPr/>
              <p14:nvPr/>
            </p14:nvContentPartPr>
            <p14:xfrm>
              <a:off x="9673500" y="3831874"/>
              <a:ext cx="817200" cy="817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6A547ED-C464-49A5-0BE3-D1C8D6D935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67380" y="3825754"/>
                <a:ext cx="82944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3D8D358-2FFC-8BC1-30D4-7A0CC3701FD0}"/>
                  </a:ext>
                </a:extLst>
              </p14:cNvPr>
              <p14:cNvContentPartPr/>
              <p14:nvPr/>
            </p14:nvContentPartPr>
            <p14:xfrm>
              <a:off x="7990380" y="2214420"/>
              <a:ext cx="844320" cy="844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3D8D358-2FFC-8BC1-30D4-7A0CC3701F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84262" y="2208302"/>
                <a:ext cx="856557" cy="856557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87B0975-421A-9356-696C-11DD758C4D72}"/>
              </a:ext>
            </a:extLst>
          </p:cNvPr>
          <p:cNvGrpSpPr/>
          <p:nvPr/>
        </p:nvGrpSpPr>
        <p:grpSpPr>
          <a:xfrm>
            <a:off x="8389500" y="2629020"/>
            <a:ext cx="23400" cy="7920"/>
            <a:chOff x="8389500" y="2629020"/>
            <a:chExt cx="23400" cy="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1F6779D-CF4E-25CE-63C4-EF40C280EDF6}"/>
                    </a:ext>
                  </a:extLst>
                </p14:cNvPr>
                <p14:cNvContentPartPr/>
                <p14:nvPr/>
              </p14:nvContentPartPr>
              <p14:xfrm>
                <a:off x="8412540" y="2629020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1F6779D-CF4E-25CE-63C4-EF40C280ED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06420" y="262290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406065-68C4-C065-9236-045F2B6F4F9A}"/>
                    </a:ext>
                  </a:extLst>
                </p14:cNvPr>
                <p14:cNvContentPartPr/>
                <p14:nvPr/>
              </p14:nvContentPartPr>
              <p14:xfrm>
                <a:off x="8389500" y="2636580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406065-68C4-C065-9236-045F2B6F4F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83020" y="26304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038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293AEF-91D0-13DD-7FC5-2F0C32012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0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672AD-2732-C02A-B3AC-C97C2E50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vi-VN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– Giải pháp phần mềm ERP</a:t>
            </a:r>
            <a:endParaRPr 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8692D0-2E47-F9A6-B94F-68C3E34B0C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Mô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tả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Phần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mềm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ERP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chức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kế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toán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nhân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sự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kho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vận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bán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hàng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nổi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bật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Giao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thân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thiện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dễ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dụng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Tùy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theo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ngành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nghề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Báo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cáo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minh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theo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thời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gian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thực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Arrow: Left 6">
            <a:hlinkClick r:id="rId3" action="ppaction://hlinksldjump"/>
            <a:extLst>
              <a:ext uri="{FF2B5EF4-FFF2-40B4-BE49-F238E27FC236}">
                <a16:creationId xmlns:a16="http://schemas.microsoft.com/office/drawing/2014/main" id="{4FF12BAD-12F9-B8B4-7BB4-390426199A9E}"/>
              </a:ext>
            </a:extLst>
          </p:cNvPr>
          <p:cNvSpPr/>
          <p:nvPr/>
        </p:nvSpPr>
        <p:spPr>
          <a:xfrm>
            <a:off x="213360" y="243840"/>
            <a:ext cx="812800" cy="43719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518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D5292-5F82-ABD8-0945-956F08D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vi-VN" sz="4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 – Thiết bị phần cứng chuyên dụng</a:t>
            </a:r>
            <a:endParaRPr lang="en-US" sz="4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F369-CCF5-789E-F79C-AE595095C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vi-VN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Mô tả: Cung cấp máy chủ, thiết bị lưu trữ, router, switch cho doanh nghiệp</a:t>
            </a:r>
          </a:p>
          <a:p>
            <a:r>
              <a:rPr lang="vi-VN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Ưu điểm:Hiệu suất cao, độ bền vượt trộiBảo hành 3 năm, hỗ trợ kỹ thuật 24/7Tương thích với nhiều hệ thống</a:t>
            </a:r>
            <a:endParaRPr lang="en-US" sz="2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A group of people using devices&#10;&#10;AI-generated content may be incorrect.">
            <a:extLst>
              <a:ext uri="{FF2B5EF4-FFF2-40B4-BE49-F238E27FC236}">
                <a16:creationId xmlns:a16="http://schemas.microsoft.com/office/drawing/2014/main" id="{170749DB-21F6-ED67-C782-9FF7D7A97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Arrow: Left 5">
            <a:hlinkClick r:id="rId3" action="ppaction://hlinksldjump"/>
            <a:extLst>
              <a:ext uri="{FF2B5EF4-FFF2-40B4-BE49-F238E27FC236}">
                <a16:creationId xmlns:a16="http://schemas.microsoft.com/office/drawing/2014/main" id="{938F91F7-F83B-A111-26D0-CA31517A9FA9}"/>
              </a:ext>
            </a:extLst>
          </p:cNvPr>
          <p:cNvSpPr/>
          <p:nvPr/>
        </p:nvSpPr>
        <p:spPr>
          <a:xfrm>
            <a:off x="274320" y="6289040"/>
            <a:ext cx="609600" cy="34747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29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BFF55-9C0C-3837-A7CF-7818D295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vi-VN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 – Dịch vụ triển khai hệ thống</a:t>
            </a:r>
            <a:endParaRPr 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BC7F-8459-1C49-2C01-C1D675AE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vi-VN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Mô tả: Tư vấn, thiết kế và triển khai hệ thống CNTT trọn góiLợi ích:Đội ngũ chuyên gia giàu kinh nghiệmQuy trình triển khai chuyên nghiệpGiải pháp tối ưu chi phí và hiệu quả</a:t>
            </a: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A group of people on ladders with stars&#10;&#10;AI-generated content may be incorrect.">
            <a:extLst>
              <a:ext uri="{FF2B5EF4-FFF2-40B4-BE49-F238E27FC236}">
                <a16:creationId xmlns:a16="http://schemas.microsoft.com/office/drawing/2014/main" id="{FA9AA41A-8754-42F5-61FD-ED62BD73A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79697"/>
            <a:ext cx="6903720" cy="5298605"/>
          </a:xfrm>
          <a:prstGeom prst="rect">
            <a:avLst/>
          </a:prstGeom>
        </p:spPr>
      </p:pic>
      <p:sp>
        <p:nvSpPr>
          <p:cNvPr id="6" name="Arrow: Left 5">
            <a:hlinkClick r:id="rId3" action="ppaction://hlinksldjump"/>
            <a:extLst>
              <a:ext uri="{FF2B5EF4-FFF2-40B4-BE49-F238E27FC236}">
                <a16:creationId xmlns:a16="http://schemas.microsoft.com/office/drawing/2014/main" id="{FAED5D5A-BF3E-B315-BCFA-7A52EEF3C225}"/>
              </a:ext>
            </a:extLst>
          </p:cNvPr>
          <p:cNvSpPr/>
          <p:nvPr/>
        </p:nvSpPr>
        <p:spPr>
          <a:xfrm>
            <a:off x="294640" y="6217920"/>
            <a:ext cx="619760" cy="44861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</vt:lpstr>
      <vt:lpstr>Aptos</vt:lpstr>
      <vt:lpstr>Aptos Display</vt:lpstr>
      <vt:lpstr>Arial</vt:lpstr>
      <vt:lpstr>Office Theme</vt:lpstr>
      <vt:lpstr>Danh mục sản phẩm chính công ty</vt:lpstr>
      <vt:lpstr>A – Giải pháp phần mềm ERP</vt:lpstr>
      <vt:lpstr>B – Thiết bị phần cứng chuyên dụng</vt:lpstr>
      <vt:lpstr>C – Dịch vụ triển khai hệ thống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 bùi</dc:creator>
  <cp:lastModifiedBy>an bùi</cp:lastModifiedBy>
  <cp:revision>1</cp:revision>
  <dcterms:created xsi:type="dcterms:W3CDTF">2025-10-01T15:35:02Z</dcterms:created>
  <dcterms:modified xsi:type="dcterms:W3CDTF">2025-10-01T16:09:06Z</dcterms:modified>
</cp:coreProperties>
</file>