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66" r:id="rId2"/>
    <p:sldId id="256" r:id="rId3"/>
    <p:sldId id="269" r:id="rId4"/>
    <p:sldId id="270" r:id="rId5"/>
    <p:sldId id="271" r:id="rId6"/>
    <p:sldId id="272" r:id="rId7"/>
    <p:sldId id="257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83" r:id="rId18"/>
    <p:sldId id="281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6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C19-AFC2-4BD6-9B8C-51EED246B5E1}" type="datetimeFigureOut">
              <a:rPr lang="en-US" smtClean="0"/>
              <a:t>12/24/2019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0F85F-ADC8-4E0A-8ECE-B0C00588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2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7A67-F1A8-495F-93A7-6F1D20776FCB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76B6-8231-49DD-9030-B065E809EA51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E334-728F-4281-93FD-5C97DA6A8792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833B-DAEB-451B-ADC7-42F822AFA281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5DD5-089C-49F3-866F-55E825C064E5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10AF-8807-43A2-9243-5A9857C6137F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15C7-3834-4B79-A568-3A8EDBB59630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6A49-90C3-4922-8406-79DFDBFDEBA3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8775-4648-4A10-A907-7A8A32B3C565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C447-F0FD-47EE-84F4-850E9215FFAA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51DF-3CC0-4B0C-B15D-7484AFA26C3F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52F8-CC70-44F6-AD45-D58D714C06A9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E6CE-40E3-451F-AEDA-C5DA4D195D37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46A9-2868-4409-9A54-2D93584DF1C6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C398-21A8-4A35-A0BD-7C89E0CBF460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A3DD-7F5A-4AB5-893C-0652FDF1C8F9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8C97-2FAC-4C53-8FBA-833C105BE0B8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C8487C-22FA-4187-970B-4BED232BEDA6}" type="datetime1">
              <a:rPr lang="en-US" smtClean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fy5CLKLE2erutk7RciF2Xsu8EwkJ5NK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D9EC-58FC-4230-97C6-5E877BA6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554" y="2109892"/>
            <a:ext cx="10434892" cy="1931756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lego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mindstorm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2CA08-10D1-4F1F-8349-DFA591FD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4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250225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977827" y="1635853"/>
            <a:ext cx="4256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1C11B-8976-43DD-B7AE-2F0A7D03F72C}"/>
              </a:ext>
            </a:extLst>
          </p:cNvPr>
          <p:cNvSpPr txBox="1"/>
          <p:nvPr/>
        </p:nvSpPr>
        <p:spPr>
          <a:xfrm>
            <a:off x="1258349" y="2575420"/>
            <a:ext cx="7935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LEGO Digital Designer</a:t>
            </a:r>
          </a:p>
        </p:txBody>
      </p:sp>
    </p:spTree>
    <p:extLst>
      <p:ext uri="{BB962C8B-B14F-4D97-AF65-F5344CB8AC3E}">
        <p14:creationId xmlns:p14="http://schemas.microsoft.com/office/powerpoint/2010/main" val="336269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250225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977827" y="1635853"/>
            <a:ext cx="4256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Bản vẽ phác thảo</a:t>
            </a:r>
          </a:p>
          <a:p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close up of a toy&#10;&#10;Description automatically generated">
            <a:extLst>
              <a:ext uri="{FF2B5EF4-FFF2-40B4-BE49-F238E27FC236}">
                <a16:creationId xmlns:a16="http://schemas.microsoft.com/office/drawing/2014/main" id="{681A9C39-A29D-4AC5-A142-AF5107691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71" y="2249851"/>
            <a:ext cx="4967414" cy="3463561"/>
          </a:xfrm>
          <a:prstGeom prst="rect">
            <a:avLst/>
          </a:prstGeom>
        </p:spPr>
      </p:pic>
      <p:pic>
        <p:nvPicPr>
          <p:cNvPr id="9" name="Picture 8" descr="A picture containing toy, road, outdoor, table&#10;&#10;Description automatically generated">
            <a:extLst>
              <a:ext uri="{FF2B5EF4-FFF2-40B4-BE49-F238E27FC236}">
                <a16:creationId xmlns:a16="http://schemas.microsoft.com/office/drawing/2014/main" id="{D6662213-AB99-417B-838E-DDB0E2EE4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9850"/>
            <a:ext cx="5233609" cy="346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9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250225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977827" y="1635853"/>
            <a:ext cx="4256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oy, building, light, traffic&#10;&#10;Description automatically generated">
            <a:extLst>
              <a:ext uri="{FF2B5EF4-FFF2-40B4-BE49-F238E27FC236}">
                <a16:creationId xmlns:a16="http://schemas.microsoft.com/office/drawing/2014/main" id="{A2B95D51-893E-46B5-AAB1-69FE0BC22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2218519"/>
            <a:ext cx="5141853" cy="3359957"/>
          </a:xfrm>
          <a:prstGeom prst="rect">
            <a:avLst/>
          </a:prstGeom>
        </p:spPr>
      </p:pic>
      <p:pic>
        <p:nvPicPr>
          <p:cNvPr id="8" name="Picture 7" descr="A picture containing indoor, table, toy, sitting&#10;&#10;Description automatically generated">
            <a:extLst>
              <a:ext uri="{FF2B5EF4-FFF2-40B4-BE49-F238E27FC236}">
                <a16:creationId xmlns:a16="http://schemas.microsoft.com/office/drawing/2014/main" id="{36435E58-737B-4C70-B2C8-D97A78120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863" y="2218519"/>
            <a:ext cx="5214310" cy="335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0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250225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977827" y="1635853"/>
            <a:ext cx="4256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oy, indoor, table, different&#10;&#10;Description automatically generated">
            <a:extLst>
              <a:ext uri="{FF2B5EF4-FFF2-40B4-BE49-F238E27FC236}">
                <a16:creationId xmlns:a16="http://schemas.microsoft.com/office/drawing/2014/main" id="{BACD9233-E1E9-4042-A9EB-1BC36A0F7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282729"/>
            <a:ext cx="5159376" cy="3295746"/>
          </a:xfrm>
          <a:prstGeom prst="rect">
            <a:avLst/>
          </a:prstGeom>
        </p:spPr>
      </p:pic>
      <p:pic>
        <p:nvPicPr>
          <p:cNvPr id="8" name="Picture 7" descr="A picture containing indoor, toy, different, table&#10;&#10;Description automatically generated">
            <a:extLst>
              <a:ext uri="{FF2B5EF4-FFF2-40B4-BE49-F238E27FC236}">
                <a16:creationId xmlns:a16="http://schemas.microsoft.com/office/drawing/2014/main" id="{0718F241-2936-45F1-87BA-DD0510212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14" y="2282729"/>
            <a:ext cx="5267324" cy="32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8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250225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977827" y="1635853"/>
            <a:ext cx="42569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02EA3-DDC3-43A2-A9DD-23772660720E}"/>
              </a:ext>
            </a:extLst>
          </p:cNvPr>
          <p:cNvSpPr txBox="1"/>
          <p:nvPr/>
        </p:nvSpPr>
        <p:spPr>
          <a:xfrm>
            <a:off x="708814" y="2550253"/>
            <a:ext cx="1079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BẢNG THỐNG KÊ CÁC CHI TIẾT CÙNG SỐ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ỢNG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 SỬ DỤNG TRONG MÔ HÌNH LEGO NXT 2.0</a:t>
            </a:r>
          </a:p>
        </p:txBody>
      </p:sp>
    </p:spTree>
    <p:extLst>
      <p:ext uri="{BB962C8B-B14F-4D97-AF65-F5344CB8AC3E}">
        <p14:creationId xmlns:p14="http://schemas.microsoft.com/office/powerpoint/2010/main" val="340407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250225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977827" y="1635853"/>
            <a:ext cx="42569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D829E-5DD4-498A-9BC0-011DDA2D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983" y="2284412"/>
            <a:ext cx="3829050" cy="3629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8134D-EE3F-4FFF-BCF4-BE3F0983C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2474912"/>
            <a:ext cx="38481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35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250225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977827" y="1635853"/>
            <a:ext cx="42569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0878AF-A9D1-4502-B796-DD83712A6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2585906"/>
            <a:ext cx="3838575" cy="3467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1D5D33-5562-4581-9C8A-C6E2BC4AC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62" y="2576381"/>
            <a:ext cx="38385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7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250225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977827" y="1635853"/>
            <a:ext cx="42569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72197-6E8A-4E5A-B977-159C2292E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0" y="2200275"/>
            <a:ext cx="38481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3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250225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977827" y="1635852"/>
            <a:ext cx="98439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Ultrasound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phẳng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01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250225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977827" y="1635852"/>
            <a:ext cx="98439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Ultrasound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phẳng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0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C4D1-E7FF-4018-8415-04B7591D3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062" y="755008"/>
            <a:ext cx="10612074" cy="11660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PHẨM: ROBOT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gắp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clamp truck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ddl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53ED4-67AC-41CF-9CE7-4B083EF73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6874" y="2399350"/>
            <a:ext cx="7654054" cy="3525961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1712352</a:t>
            </a:r>
          </a:p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1712364</a:t>
            </a:r>
          </a:p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1712584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2FEF2-C96A-4B2E-BFE7-11F955BC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08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250225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977827" y="1635852"/>
            <a:ext cx="98439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26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250225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977827" y="1635852"/>
            <a:ext cx="98439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do:</a:t>
            </a: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CROSS AXLE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TECHNIC BEAM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150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250225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977827" y="1635852"/>
            <a:ext cx="98439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eriod"/>
            </a:pP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gắp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gắp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192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250225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977827" y="1635852"/>
            <a:ext cx="98439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L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t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nảy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t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942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250225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977827" y="1635852"/>
            <a:ext cx="98439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Ý t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gắp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13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250225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977827" y="1635852"/>
            <a:ext cx="98439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eriod"/>
            </a:pP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gắp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ra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(Push Sensor),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viền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223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250225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977827" y="1635852"/>
            <a:ext cx="98439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Ý t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trục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62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250225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977827" y="1635852"/>
            <a:ext cx="98439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gắp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22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250225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977827" y="1635852"/>
            <a:ext cx="98439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demo:</a:t>
            </a:r>
          </a:p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https://drive.google.com/open?id=1fy5CLKLE2erutk7RciF2Xsu8EwkJ5NKs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https://youtu.be/5wVvIm1Y5OI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94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2118730" y="2533475"/>
            <a:ext cx="7503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</a:p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6407E2-0C54-4068-B26C-2045FF33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3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1380498" y="1828800"/>
            <a:ext cx="63877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1B886A-42A7-40B9-BCB6-D3253FAAEC3D}"/>
              </a:ext>
            </a:extLst>
          </p:cNvPr>
          <p:cNvSpPr txBox="1">
            <a:spLocks/>
          </p:cNvSpPr>
          <p:nvPr/>
        </p:nvSpPr>
        <p:spPr>
          <a:xfrm>
            <a:off x="836612" y="754310"/>
            <a:ext cx="4582676" cy="1074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14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600852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t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1380498" y="1828800"/>
            <a:ext cx="947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picture containing outdoor, building, truck, sitting&#10;&#10;Description automatically generated">
            <a:extLst>
              <a:ext uri="{FF2B5EF4-FFF2-40B4-BE49-F238E27FC236}">
                <a16:creationId xmlns:a16="http://schemas.microsoft.com/office/drawing/2014/main" id="{76EE589E-3ED3-461F-9ED8-C476C8895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88" y="3163261"/>
            <a:ext cx="4035775" cy="2717422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D07F5C7F-AF88-441F-B075-43F4491D3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84" y="3163261"/>
            <a:ext cx="4035775" cy="271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5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600852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t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1380498" y="1828800"/>
            <a:ext cx="947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100%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Ý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5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600852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t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1380498" y="1828800"/>
            <a:ext cx="9474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3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250225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1380498" y="1828800"/>
            <a:ext cx="63877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250225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977827" y="1635853"/>
            <a:ext cx="4256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1C11B-8976-43DD-B7AE-2F0A7D03F72C}"/>
              </a:ext>
            </a:extLst>
          </p:cNvPr>
          <p:cNvSpPr txBox="1"/>
          <p:nvPr/>
        </p:nvSpPr>
        <p:spPr>
          <a:xfrm>
            <a:off x="1258349" y="2575420"/>
            <a:ext cx="79359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5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06B-EB27-4169-AE19-549C37BD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250225" cy="95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D6B8D-7006-4054-ABFB-CC50AF875F88}"/>
              </a:ext>
            </a:extLst>
          </p:cNvPr>
          <p:cNvSpPr txBox="1"/>
          <p:nvPr/>
        </p:nvSpPr>
        <p:spPr>
          <a:xfrm>
            <a:off x="977827" y="1635853"/>
            <a:ext cx="4256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41A6-E4A3-41BA-B79F-4A69E3F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1C11B-8976-43DD-B7AE-2F0A7D03F72C}"/>
              </a:ext>
            </a:extLst>
          </p:cNvPr>
          <p:cNvSpPr txBox="1"/>
          <p:nvPr/>
        </p:nvSpPr>
        <p:spPr>
          <a:xfrm>
            <a:off x="1258349" y="2575420"/>
            <a:ext cx="79359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57785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163</TotalTime>
  <Words>1335</Words>
  <Application>Microsoft Office PowerPoint</Application>
  <PresentationFormat>Widescreen</PresentationFormat>
  <Paragraphs>162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Century Gothic</vt:lpstr>
      <vt:lpstr>Times New Roman</vt:lpstr>
      <vt:lpstr>Wingdings 3</vt:lpstr>
      <vt:lpstr>Slice</vt:lpstr>
      <vt:lpstr>Đồ án lego mindstorm</vt:lpstr>
      <vt:lpstr>SẢN PHẨM: ROBOT gắp đồ vật clamp truck ddl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GẮP ĐỒ VẬT</dc:title>
  <dc:creator>Bui Leonard</dc:creator>
  <cp:lastModifiedBy>Bui Leonard</cp:lastModifiedBy>
  <cp:revision>19</cp:revision>
  <dcterms:created xsi:type="dcterms:W3CDTF">2019-12-02T18:16:40Z</dcterms:created>
  <dcterms:modified xsi:type="dcterms:W3CDTF">2019-12-24T08:06:58Z</dcterms:modified>
</cp:coreProperties>
</file>