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EBD7-7B3A-42F1-9345-C4B73587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CB25E-2304-4BFF-86A2-6EBD3036D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A2A9-777A-4373-8F25-CF8F1006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17791-91E4-48CF-9149-4A8C2DC9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B9DF-63CD-4554-9DBF-B0A8FDF0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E0-0015-4152-99BF-F9240081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B8B8-D721-4222-9D82-704FC7062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E5C7-D98C-4546-9AF6-71DA139C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3ECE-BCEA-412F-9601-A4D2C66A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4639-C8B9-4A3A-B3D2-778A2525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ABFEC-3D9C-447A-891C-181517F4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04878-B99C-4457-B8E7-67C4A537F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D0A4B-9F83-4486-82E0-D828AC1D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C97-9FE3-41EB-9611-BA8B76D0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2907-3489-4AA1-9E84-A37064EF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2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46FF-858B-4268-93FA-914DAE2B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3966-C475-4515-99C7-74C2E337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4C0A-5BB8-461D-BAB0-6F0A5A8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40DF-A221-4DC2-B6AE-E64DB2CA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4BE1-829F-421D-B06A-A12E4AF2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D918-8BFB-42D5-8BB0-1C518A42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4E16D-D466-4D27-B4BC-79131917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B979-34AA-435A-A0E5-EF66CEE7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B15D-BD62-428D-82E5-4A7A5DEF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4699-511C-4512-A612-17EED54C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052F-1C06-4205-B1A9-4A3DBF10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ADA3-165D-475B-AD10-42BDEF6BC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E5BA3-722D-4F97-ADDA-351590BE2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2E165-C376-4DDA-B54D-2ED75600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9AE74-11A7-4074-85FA-575394F9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570DB-15E1-4C16-A661-EC11FCCC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146F-B7C5-4786-88E0-21FF8F3C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0B61A-BC49-4577-8521-AF700F54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A8E81-4DF6-4898-9278-37F5BFDE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F9D7F-BC90-4198-8965-3EBE86A0B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CBF6C-7065-4A2A-AE18-950BA5AF6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D6FB6-98C1-4D05-9FD7-8B5FB3FC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464C6-8671-45C6-9FCD-08AAFF38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1C51B-C3F8-4AD6-8473-797AAB7D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448D-E110-4E89-880C-BE629307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DF911-300D-499F-854D-2FE29399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29FF-903A-453C-9D18-60FEC1B8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A96CE-FEC2-4A02-92D8-C2B6321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3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5F103-2923-49BF-BEF9-B9616EAB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C6A5B-7808-4EA0-9C99-24D3D85E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17C9C-A0E9-4130-9CF8-869E6F94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1E22-BE01-42FC-9A8C-621C9EC7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335B-7CA8-4A9E-99D7-90EA4426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F60EE-8EAA-493E-98B6-A069715B6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A2C9B-6DFF-4C1D-92E4-DB5B7DD2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766E7-3B11-46E5-A774-C397103D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F462F-10DA-49EC-8B05-042B2FFE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2AA0-6F97-48C3-9E55-3753BA8B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C905B-BA74-4C76-AB83-75295B841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36BEC-736B-4800-8A90-A76D44C27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91F92-B12C-444B-8318-F7E8ADF1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36E0C-7C89-4737-BCFB-96D75EFC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7F087-9928-4C2E-B0C6-C0D83D6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43DA4-DFB6-4023-83BA-5AE3C66A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AB504-A299-4A0B-A199-C76A2225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B930-3857-443F-A5D4-11583053F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0778-418E-4905-AEB8-A5BFB5A9E80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3B47-0C39-451F-9D7D-1A9E4593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6DD2A-F162-4030-BA0F-8B658AD24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563-FDD1-428A-9E2A-E6A9FB70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2499-299C-4C17-AFA2-D41677227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25CFC-59AE-4051-BB56-A91B92564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6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F40DD-E936-4527-AA55-A43F53A8C98B}"/>
              </a:ext>
            </a:extLst>
          </p:cNvPr>
          <p:cNvSpPr/>
          <p:nvPr/>
        </p:nvSpPr>
        <p:spPr>
          <a:xfrm>
            <a:off x="852903" y="2747343"/>
            <a:ext cx="1600200" cy="12125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Orignal Data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43C876-38C9-418E-99B4-4BA8B44DF099}"/>
              </a:ext>
            </a:extLst>
          </p:cNvPr>
          <p:cNvGrpSpPr/>
          <p:nvPr/>
        </p:nvGrpSpPr>
        <p:grpSpPr>
          <a:xfrm>
            <a:off x="3339548" y="475423"/>
            <a:ext cx="5533611" cy="1689652"/>
            <a:chOff x="3339548" y="475423"/>
            <a:chExt cx="5533611" cy="16896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EAD92B0-82D3-4D8B-9480-3FBEEC82BEF2}"/>
                </a:ext>
              </a:extLst>
            </p:cNvPr>
            <p:cNvGrpSpPr/>
            <p:nvPr/>
          </p:nvGrpSpPr>
          <p:grpSpPr>
            <a:xfrm>
              <a:off x="3756991" y="475423"/>
              <a:ext cx="5116168" cy="1689652"/>
              <a:chOff x="3756991" y="475423"/>
              <a:chExt cx="5116168" cy="168965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0F935E6-EDA1-4AB9-BB1A-D86469425C15}"/>
                  </a:ext>
                </a:extLst>
              </p:cNvPr>
              <p:cNvSpPr/>
              <p:nvPr/>
            </p:nvSpPr>
            <p:spPr>
              <a:xfrm>
                <a:off x="3756991" y="475423"/>
                <a:ext cx="2474844" cy="477078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First fold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B4BDEF-5C83-4120-8EAA-6ABEDB1047C7}"/>
                  </a:ext>
                </a:extLst>
              </p:cNvPr>
              <p:cNvSpPr/>
              <p:nvPr/>
            </p:nvSpPr>
            <p:spPr>
              <a:xfrm>
                <a:off x="3756991" y="1081710"/>
                <a:ext cx="2474844" cy="477078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Second fold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111E341-9F38-4817-B59D-F9CA9A1CA4EB}"/>
                  </a:ext>
                </a:extLst>
              </p:cNvPr>
              <p:cNvSpPr/>
              <p:nvPr/>
            </p:nvSpPr>
            <p:spPr>
              <a:xfrm>
                <a:off x="3756991" y="1687997"/>
                <a:ext cx="2474844" cy="477078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Third  fold</a:t>
                </a:r>
              </a:p>
            </p:txBody>
          </p:sp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723D6322-96C1-486F-BCAC-56E236CDC363}"/>
                  </a:ext>
                </a:extLst>
              </p:cNvPr>
              <p:cNvSpPr/>
              <p:nvPr/>
            </p:nvSpPr>
            <p:spPr>
              <a:xfrm>
                <a:off x="6326256" y="1172831"/>
                <a:ext cx="273327" cy="797602"/>
              </a:xfrm>
              <a:prstGeom prst="righ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01AE922-166A-4BF1-BF79-EADF1A5A0409}"/>
                  </a:ext>
                </a:extLst>
              </p:cNvPr>
              <p:cNvSpPr/>
              <p:nvPr/>
            </p:nvSpPr>
            <p:spPr>
              <a:xfrm>
                <a:off x="6915150" y="1344269"/>
                <a:ext cx="1958009" cy="42903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Data Trainning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6D260DA-A5CF-4DDE-AA11-EB938109EC7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6231835" y="713962"/>
                <a:ext cx="5255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FDB50-6BF7-4449-99DF-FE1ED16686C6}"/>
                  </a:ext>
                </a:extLst>
              </p:cNvPr>
              <p:cNvCxnSpPr>
                <a:endCxn id="11" idx="1"/>
              </p:cNvCxnSpPr>
              <p:nvPr/>
            </p:nvCxnSpPr>
            <p:spPr>
              <a:xfrm flipV="1">
                <a:off x="6599583" y="1558788"/>
                <a:ext cx="315567" cy="12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9E88253-A614-4FCB-927E-272A2E9768F0}"/>
                  </a:ext>
                </a:extLst>
              </p:cNvPr>
              <p:cNvSpPr/>
              <p:nvPr/>
            </p:nvSpPr>
            <p:spPr>
              <a:xfrm>
                <a:off x="6915149" y="550385"/>
                <a:ext cx="1958009" cy="42903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Data Validation</a:t>
                </a:r>
              </a:p>
            </p:txBody>
          </p:sp>
        </p:grp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5655C485-5A8B-449E-BC28-210F49633707}"/>
                </a:ext>
              </a:extLst>
            </p:cNvPr>
            <p:cNvSpPr/>
            <p:nvPr/>
          </p:nvSpPr>
          <p:spPr>
            <a:xfrm>
              <a:off x="3339548" y="550385"/>
              <a:ext cx="259660" cy="15274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02BD579-D341-4CBE-9249-05EBCEFCC3FC}"/>
              </a:ext>
            </a:extLst>
          </p:cNvPr>
          <p:cNvGrpSpPr/>
          <p:nvPr/>
        </p:nvGrpSpPr>
        <p:grpSpPr>
          <a:xfrm>
            <a:off x="3320291" y="2484784"/>
            <a:ext cx="5552868" cy="1689652"/>
            <a:chOff x="3320291" y="2484784"/>
            <a:chExt cx="5552868" cy="16896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CBA712-D983-4D6D-B8FC-D228F71176ED}"/>
                </a:ext>
              </a:extLst>
            </p:cNvPr>
            <p:cNvGrpSpPr/>
            <p:nvPr/>
          </p:nvGrpSpPr>
          <p:grpSpPr>
            <a:xfrm>
              <a:off x="3756991" y="2484784"/>
              <a:ext cx="5116168" cy="1689652"/>
              <a:chOff x="3756991" y="475423"/>
              <a:chExt cx="5116168" cy="168965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1FAC892-AAF2-42C6-AA23-6867FCCA38BF}"/>
                  </a:ext>
                </a:extLst>
              </p:cNvPr>
              <p:cNvSpPr/>
              <p:nvPr/>
            </p:nvSpPr>
            <p:spPr>
              <a:xfrm>
                <a:off x="3756991" y="475423"/>
                <a:ext cx="2474844" cy="477078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Second fold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E35CCA5-6EAA-4C53-9F38-4E7211791F59}"/>
                  </a:ext>
                </a:extLst>
              </p:cNvPr>
              <p:cNvSpPr/>
              <p:nvPr/>
            </p:nvSpPr>
            <p:spPr>
              <a:xfrm>
                <a:off x="3756991" y="1081710"/>
                <a:ext cx="2474844" cy="477078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First fold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72933AF-9011-4D4B-B3AA-838853799661}"/>
                  </a:ext>
                </a:extLst>
              </p:cNvPr>
              <p:cNvSpPr/>
              <p:nvPr/>
            </p:nvSpPr>
            <p:spPr>
              <a:xfrm>
                <a:off x="3756991" y="1687997"/>
                <a:ext cx="2474844" cy="477078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Third  fold</a:t>
                </a:r>
              </a:p>
            </p:txBody>
          </p:sp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BA9B26D8-5F79-4AB9-8C4D-FA7E0F35B1C8}"/>
                  </a:ext>
                </a:extLst>
              </p:cNvPr>
              <p:cNvSpPr/>
              <p:nvPr/>
            </p:nvSpPr>
            <p:spPr>
              <a:xfrm>
                <a:off x="6326256" y="1172831"/>
                <a:ext cx="273327" cy="797602"/>
              </a:xfrm>
              <a:prstGeom prst="righ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877A2FC1-F3BB-454C-8A71-6271D91F7D20}"/>
                  </a:ext>
                </a:extLst>
              </p:cNvPr>
              <p:cNvSpPr/>
              <p:nvPr/>
            </p:nvSpPr>
            <p:spPr>
              <a:xfrm>
                <a:off x="6915150" y="1344269"/>
                <a:ext cx="1958009" cy="42903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Data Trainning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A413091-C625-460C-AAFF-7B7223383558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6231835" y="713962"/>
                <a:ext cx="5255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768882C-B99A-4E49-B495-EF32D97F027D}"/>
                  </a:ext>
                </a:extLst>
              </p:cNvPr>
              <p:cNvCxnSpPr>
                <a:endCxn id="25" idx="1"/>
              </p:cNvCxnSpPr>
              <p:nvPr/>
            </p:nvCxnSpPr>
            <p:spPr>
              <a:xfrm flipV="1">
                <a:off x="6599583" y="1558788"/>
                <a:ext cx="315567" cy="12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FC91DEE-A086-4338-A58D-9312B20FF478}"/>
                  </a:ext>
                </a:extLst>
              </p:cNvPr>
              <p:cNvSpPr/>
              <p:nvPr/>
            </p:nvSpPr>
            <p:spPr>
              <a:xfrm>
                <a:off x="6915149" y="550385"/>
                <a:ext cx="1958009" cy="42903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Data Validation</a:t>
                </a:r>
              </a:p>
            </p:txBody>
          </p:sp>
        </p:grp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13E23B57-0479-4C33-B9FC-48F6010376D8}"/>
                </a:ext>
              </a:extLst>
            </p:cNvPr>
            <p:cNvSpPr/>
            <p:nvPr/>
          </p:nvSpPr>
          <p:spPr>
            <a:xfrm>
              <a:off x="3320291" y="2564296"/>
              <a:ext cx="259660" cy="15274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12D563-7739-4A5F-A172-5424DE5ACA86}"/>
              </a:ext>
            </a:extLst>
          </p:cNvPr>
          <p:cNvGrpSpPr/>
          <p:nvPr/>
        </p:nvGrpSpPr>
        <p:grpSpPr>
          <a:xfrm>
            <a:off x="3299170" y="4931464"/>
            <a:ext cx="5596351" cy="1689652"/>
            <a:chOff x="3299170" y="4931464"/>
            <a:chExt cx="5596351" cy="16896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DBA038-18AA-4922-B569-2BC81C7AE75A}"/>
                </a:ext>
              </a:extLst>
            </p:cNvPr>
            <p:cNvGrpSpPr/>
            <p:nvPr/>
          </p:nvGrpSpPr>
          <p:grpSpPr>
            <a:xfrm>
              <a:off x="3779353" y="4931464"/>
              <a:ext cx="5116168" cy="1689652"/>
              <a:chOff x="3756991" y="475423"/>
              <a:chExt cx="5116168" cy="168965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206574D-7176-4ABB-9745-465BF8544F89}"/>
                  </a:ext>
                </a:extLst>
              </p:cNvPr>
              <p:cNvSpPr/>
              <p:nvPr/>
            </p:nvSpPr>
            <p:spPr>
              <a:xfrm>
                <a:off x="3756991" y="475423"/>
                <a:ext cx="2474844" cy="477078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Third  fold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7167CD2-948E-4503-8A21-9B949365C048}"/>
                  </a:ext>
                </a:extLst>
              </p:cNvPr>
              <p:cNvSpPr/>
              <p:nvPr/>
            </p:nvSpPr>
            <p:spPr>
              <a:xfrm>
                <a:off x="3756991" y="1081710"/>
                <a:ext cx="2474844" cy="477078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Second fold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D3BC2F2-DC37-46C6-9A2C-72855734A454}"/>
                  </a:ext>
                </a:extLst>
              </p:cNvPr>
              <p:cNvSpPr/>
              <p:nvPr/>
            </p:nvSpPr>
            <p:spPr>
              <a:xfrm>
                <a:off x="3756991" y="1687997"/>
                <a:ext cx="2474844" cy="477078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First  fold</a:t>
                </a:r>
              </a:p>
            </p:txBody>
          </p:sp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70EC43E6-FE98-4C6E-BF98-60FA10251C1A}"/>
                  </a:ext>
                </a:extLst>
              </p:cNvPr>
              <p:cNvSpPr/>
              <p:nvPr/>
            </p:nvSpPr>
            <p:spPr>
              <a:xfrm>
                <a:off x="6326256" y="1172831"/>
                <a:ext cx="273327" cy="797602"/>
              </a:xfrm>
              <a:prstGeom prst="righ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8D69968-F66C-4955-B8E0-8D0A46FA9FDB}"/>
                  </a:ext>
                </a:extLst>
              </p:cNvPr>
              <p:cNvSpPr/>
              <p:nvPr/>
            </p:nvSpPr>
            <p:spPr>
              <a:xfrm>
                <a:off x="6915150" y="1344269"/>
                <a:ext cx="1958009" cy="42903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Data Trainning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7AB1C50-ADB4-494A-ACEA-8E076E446F35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>
                <a:off x="6231835" y="713962"/>
                <a:ext cx="5255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731C3E2-D7D3-44CE-8BDD-5C3D26871AC7}"/>
                  </a:ext>
                </a:extLst>
              </p:cNvPr>
              <p:cNvCxnSpPr>
                <a:endCxn id="34" idx="1"/>
              </p:cNvCxnSpPr>
              <p:nvPr/>
            </p:nvCxnSpPr>
            <p:spPr>
              <a:xfrm flipV="1">
                <a:off x="6599583" y="1558788"/>
                <a:ext cx="315567" cy="12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DC6E510-D9B3-49D3-8DA9-E22A50CCA4CF}"/>
                  </a:ext>
                </a:extLst>
              </p:cNvPr>
              <p:cNvSpPr/>
              <p:nvPr/>
            </p:nvSpPr>
            <p:spPr>
              <a:xfrm>
                <a:off x="6915149" y="550385"/>
                <a:ext cx="1958009" cy="42903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Data Validation</a:t>
                </a:r>
              </a:p>
            </p:txBody>
          </p:sp>
        </p:grp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7056752A-6B6E-4691-A2FF-8F3A21483577}"/>
                </a:ext>
              </a:extLst>
            </p:cNvPr>
            <p:cNvSpPr/>
            <p:nvPr/>
          </p:nvSpPr>
          <p:spPr>
            <a:xfrm>
              <a:off x="3299170" y="5003213"/>
              <a:ext cx="259660" cy="15274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D51323-DDA5-4167-9D04-87AC82E19C74}"/>
              </a:ext>
            </a:extLst>
          </p:cNvPr>
          <p:cNvCxnSpPr>
            <a:stCxn id="2" idx="0"/>
            <a:endCxn id="48" idx="1"/>
          </p:cNvCxnSpPr>
          <p:nvPr/>
        </p:nvCxnSpPr>
        <p:spPr>
          <a:xfrm rot="5400000" flipH="1" flipV="1">
            <a:off x="1779649" y="1187445"/>
            <a:ext cx="1433252" cy="16865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450D618-9295-4D66-895C-50C011A5C888}"/>
              </a:ext>
            </a:extLst>
          </p:cNvPr>
          <p:cNvCxnSpPr>
            <a:stCxn id="2" idx="2"/>
            <a:endCxn id="50" idx="1"/>
          </p:cNvCxnSpPr>
          <p:nvPr/>
        </p:nvCxnSpPr>
        <p:spPr>
          <a:xfrm rot="16200000" flipH="1">
            <a:off x="1572585" y="4040334"/>
            <a:ext cx="1807002" cy="16461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06B628-D70A-408A-A434-AB5AA143A94E}"/>
              </a:ext>
            </a:extLst>
          </p:cNvPr>
          <p:cNvCxnSpPr>
            <a:stCxn id="2" idx="3"/>
            <a:endCxn id="49" idx="1"/>
          </p:cNvCxnSpPr>
          <p:nvPr/>
        </p:nvCxnSpPr>
        <p:spPr>
          <a:xfrm flipV="1">
            <a:off x="2453103" y="3328002"/>
            <a:ext cx="867188" cy="2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>
            <a:extLst>
              <a:ext uri="{FF2B5EF4-FFF2-40B4-BE49-F238E27FC236}">
                <a16:creationId xmlns:a16="http://schemas.microsoft.com/office/drawing/2014/main" id="{BDCDC4BE-5A4D-4BC5-A5AC-8D17C3FEF350}"/>
              </a:ext>
            </a:extLst>
          </p:cNvPr>
          <p:cNvSpPr/>
          <p:nvPr/>
        </p:nvSpPr>
        <p:spPr>
          <a:xfrm>
            <a:off x="9253330" y="475423"/>
            <a:ext cx="231084" cy="1359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EDA97CD9-A402-4C4F-9720-5911CF9EDC84}"/>
              </a:ext>
            </a:extLst>
          </p:cNvPr>
          <p:cNvSpPr/>
          <p:nvPr/>
        </p:nvSpPr>
        <p:spPr>
          <a:xfrm>
            <a:off x="9207360" y="2502533"/>
            <a:ext cx="231084" cy="1359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844A6CE0-B0BE-467C-B74F-E66250C80759}"/>
              </a:ext>
            </a:extLst>
          </p:cNvPr>
          <p:cNvSpPr/>
          <p:nvPr/>
        </p:nvSpPr>
        <p:spPr>
          <a:xfrm>
            <a:off x="9207360" y="4949213"/>
            <a:ext cx="231084" cy="1359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51D190-218D-478F-A022-6F91FE7B1530}"/>
              </a:ext>
            </a:extLst>
          </p:cNvPr>
          <p:cNvSpPr/>
          <p:nvPr/>
        </p:nvSpPr>
        <p:spPr>
          <a:xfrm>
            <a:off x="9727925" y="870750"/>
            <a:ext cx="1871040" cy="604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 iteration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749898-7C43-4F65-8E29-CD973BD088D2}"/>
              </a:ext>
            </a:extLst>
          </p:cNvPr>
          <p:cNvSpPr/>
          <p:nvPr/>
        </p:nvSpPr>
        <p:spPr>
          <a:xfrm>
            <a:off x="9609895" y="2824839"/>
            <a:ext cx="1871040" cy="604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 iteration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2E3F1E-8FCA-4F68-ABD9-7594BD0183B5}"/>
              </a:ext>
            </a:extLst>
          </p:cNvPr>
          <p:cNvSpPr/>
          <p:nvPr/>
        </p:nvSpPr>
        <p:spPr>
          <a:xfrm>
            <a:off x="9632878" y="5225088"/>
            <a:ext cx="1871040" cy="604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 iteration 3</a:t>
            </a:r>
          </a:p>
        </p:txBody>
      </p:sp>
    </p:spTree>
    <p:extLst>
      <p:ext uri="{BB962C8B-B14F-4D97-AF65-F5344CB8AC3E}">
        <p14:creationId xmlns:p14="http://schemas.microsoft.com/office/powerpoint/2010/main" val="333590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Bùi</dc:creator>
  <cp:lastModifiedBy>Hoàng Bùi</cp:lastModifiedBy>
  <cp:revision>16</cp:revision>
  <dcterms:created xsi:type="dcterms:W3CDTF">2018-12-29T03:30:09Z</dcterms:created>
  <dcterms:modified xsi:type="dcterms:W3CDTF">2018-12-29T03:47:49Z</dcterms:modified>
</cp:coreProperties>
</file>