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5" r:id="rId2"/>
    <p:sldId id="258" r:id="rId3"/>
    <p:sldId id="259" r:id="rId4"/>
    <p:sldId id="260" r:id="rId5"/>
    <p:sldId id="262" r:id="rId6"/>
    <p:sldId id="266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564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6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5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9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B51B73-D397-4DFC-81CF-CFB6CCF91632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6A35BB-DDAB-404F-8197-923CD95D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Undefined" TargetMode="External"/><Relationship Id="rId7" Type="http://schemas.openxmlformats.org/officeDocument/2006/relationships/hyperlink" Target="https://developer.mozilla.org/en-US/docs/Glossary/BigInt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en-US/docs/Glossary/String" TargetMode="External"/><Relationship Id="rId5" Type="http://schemas.openxmlformats.org/officeDocument/2006/relationships/hyperlink" Target="https://developer.mozilla.org/en-US/docs/Glossary/Number" TargetMode="External"/><Relationship Id="rId4" Type="http://schemas.openxmlformats.org/officeDocument/2006/relationships/hyperlink" Target="https://developer.mozilla.org/en-US/docs/Glossary/Boole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Data type 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5B674E0-10A9-4A53-ADAF-037746B3764E}"/>
              </a:ext>
            </a:extLst>
          </p:cNvPr>
          <p:cNvSpPr/>
          <p:nvPr/>
        </p:nvSpPr>
        <p:spPr>
          <a:xfrm>
            <a:off x="3048000" y="1445925"/>
            <a:ext cx="6096000" cy="3966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primitives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undefined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BigInt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Symbol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Null: là object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Funtion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4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PROTOTYPE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548E2C5-09F5-4710-BA62-28BAF1365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3" b="-5423"/>
          <a:stretch/>
        </p:blipFill>
        <p:spPr>
          <a:xfrm>
            <a:off x="951792" y="989556"/>
            <a:ext cx="10608205" cy="3940509"/>
          </a:xfrm>
          <a:prstGeom prst="rect">
            <a:avLst/>
          </a:prstGeom>
        </p:spPr>
      </p:pic>
      <p:pic>
        <p:nvPicPr>
          <p:cNvPr id="9" name="Picture 25">
            <a:extLst>
              <a:ext uri="{FF2B5EF4-FFF2-40B4-BE49-F238E27FC236}">
                <a16:creationId xmlns:a16="http://schemas.microsoft.com/office/drawing/2014/main" id="{29DEEC8F-DEE9-49E0-94B2-62145FD1B8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8967" y="989556"/>
            <a:ext cx="7648184" cy="39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BIND, APPY, CALL</a:t>
            </a:r>
          </a:p>
        </p:txBody>
      </p:sp>
      <p:pic>
        <p:nvPicPr>
          <p:cNvPr id="5" name="Picture 35">
            <a:extLst>
              <a:ext uri="{FF2B5EF4-FFF2-40B4-BE49-F238E27FC236}">
                <a16:creationId xmlns:a16="http://schemas.microsoft.com/office/drawing/2014/main" id="{8309E11E-7A0E-4CF0-A61A-7D2D98AFFE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546" y="872416"/>
            <a:ext cx="7006908" cy="45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8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VAR, LET, CONST</a:t>
            </a:r>
          </a:p>
        </p:txBody>
      </p:sp>
      <p:pic>
        <p:nvPicPr>
          <p:cNvPr id="2050" name="Hình ảnh 1">
            <a:extLst>
              <a:ext uri="{FF2B5EF4-FFF2-40B4-BE49-F238E27FC236}">
                <a16:creationId xmlns:a16="http://schemas.microsoft.com/office/drawing/2014/main" id="{A8468EBF-FE39-4C91-81BA-C6A7D36B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73" y="989556"/>
            <a:ext cx="7786254" cy="227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F3EAD792-F67E-43F7-B66A-3D5C3C489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54" y="2334995"/>
            <a:ext cx="8881790" cy="1857527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2F145B60-35BC-4182-806D-1A29688AC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854" y="2174129"/>
            <a:ext cx="9581809" cy="21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CALLBACK, CALLBACK HELL</a:t>
            </a:r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2277F69B-3536-4866-9A80-3878B04A6D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6907" y="1389184"/>
            <a:ext cx="7120988" cy="4493455"/>
          </a:xfrm>
          <a:prstGeom prst="rect">
            <a:avLst/>
          </a:prstGeom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D4325709-8E13-4F09-860A-724F26DA89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3945" y="809307"/>
            <a:ext cx="4944110" cy="52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PROMISE, CONVERT CALLBACK TO PROMISE</a:t>
            </a:r>
          </a:p>
        </p:txBody>
      </p:sp>
      <p:pic>
        <p:nvPicPr>
          <p:cNvPr id="5" name="Picture 24">
            <a:extLst>
              <a:ext uri="{FF2B5EF4-FFF2-40B4-BE49-F238E27FC236}">
                <a16:creationId xmlns:a16="http://schemas.microsoft.com/office/drawing/2014/main" id="{D6842322-C66B-48A6-8121-3F76C05E30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592257"/>
            <a:ext cx="7581900" cy="5037455"/>
          </a:xfrm>
          <a:prstGeom prst="rect">
            <a:avLst/>
          </a:prstGeom>
        </p:spPr>
      </p:pic>
      <p:pic>
        <p:nvPicPr>
          <p:cNvPr id="10" name="Picture 28">
            <a:extLst>
              <a:ext uri="{FF2B5EF4-FFF2-40B4-BE49-F238E27FC236}">
                <a16:creationId xmlns:a16="http://schemas.microsoft.com/office/drawing/2014/main" id="{73113A2E-DF67-401A-82DF-CAB18C87D0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0" y="2547549"/>
            <a:ext cx="5943600" cy="4787265"/>
          </a:xfrm>
          <a:prstGeom prst="rect">
            <a:avLst/>
          </a:prstGeom>
        </p:spPr>
      </p:pic>
      <p:pic>
        <p:nvPicPr>
          <p:cNvPr id="8" name="Picture 26">
            <a:extLst>
              <a:ext uri="{FF2B5EF4-FFF2-40B4-BE49-F238E27FC236}">
                <a16:creationId xmlns:a16="http://schemas.microsoft.com/office/drawing/2014/main" id="{486C88DF-8F2B-44AA-8475-8AADCA7444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4178" y="989556"/>
            <a:ext cx="6935372" cy="3691744"/>
          </a:xfrm>
          <a:prstGeom prst="rect">
            <a:avLst/>
          </a:prstGeom>
        </p:spPr>
      </p:pic>
      <p:pic>
        <p:nvPicPr>
          <p:cNvPr id="9" name="Picture 27">
            <a:extLst>
              <a:ext uri="{FF2B5EF4-FFF2-40B4-BE49-F238E27FC236}">
                <a16:creationId xmlns:a16="http://schemas.microsoft.com/office/drawing/2014/main" id="{B098D76B-6D2F-44A1-9C08-000A5B9C1A0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58754" y="1031777"/>
            <a:ext cx="571563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ASYNC, AWAIT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5F9D4F1-63A3-487B-A953-B0394733EC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6946" y="1383446"/>
            <a:ext cx="7773649" cy="27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ClOUSURE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3C894FEA-878F-47DB-92B1-E240A2E8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1" y="1393720"/>
            <a:ext cx="7650502" cy="22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6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Event LOOP</a:t>
            </a:r>
          </a:p>
        </p:txBody>
      </p:sp>
      <p:pic>
        <p:nvPicPr>
          <p:cNvPr id="3074" name="Picture 2" descr="Event Loop là gì và hoạt động thế nào? | by Giang Coffee | Medium">
            <a:extLst>
              <a:ext uri="{FF2B5EF4-FFF2-40B4-BE49-F238E27FC236}">
                <a16:creationId xmlns:a16="http://schemas.microsoft.com/office/drawing/2014/main" id="{DE904C64-75A3-4292-86B4-80D2EA07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47637"/>
            <a:ext cx="6991350" cy="65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F9F26BD1-0FDD-420D-8155-CA80EE87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77" y="1166714"/>
            <a:ext cx="10012245" cy="23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21620E-01FD-4924-8E7D-9A26781B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8D6BAF-ECFA-4C87-A2A7-7E22E8657D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REFERENCE TYPE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5B674E0-10A9-4A53-ADAF-037746B3764E}"/>
              </a:ext>
            </a:extLst>
          </p:cNvPr>
          <p:cNvSpPr/>
          <p:nvPr/>
        </p:nvSpPr>
        <p:spPr>
          <a:xfrm>
            <a:off x="718159" y="1207931"/>
            <a:ext cx="6096000" cy="11666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311DD40E-8212-4594-B74C-EA74CD524C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9775" y="783642"/>
            <a:ext cx="6328767" cy="5016740"/>
          </a:xfrm>
          <a:prstGeom prst="rect">
            <a:avLst/>
          </a:prstGeom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DF9DE236-679B-4518-BB08-6973283AAB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39541" y="783642"/>
            <a:ext cx="6239001" cy="49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SPREAD OPERATOR</a:t>
            </a:r>
          </a:p>
        </p:txBody>
      </p:sp>
      <p:pic>
        <p:nvPicPr>
          <p:cNvPr id="7" name="Picture 32">
            <a:extLst>
              <a:ext uri="{FF2B5EF4-FFF2-40B4-BE49-F238E27FC236}">
                <a16:creationId xmlns:a16="http://schemas.microsoft.com/office/drawing/2014/main" id="{2C1F1F9D-A8F3-4CE2-BE91-2C667DF38C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77319" y="816616"/>
            <a:ext cx="7430144" cy="52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2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REST PARAMETER</a:t>
            </a:r>
          </a:p>
        </p:txBody>
      </p:sp>
      <p:pic>
        <p:nvPicPr>
          <p:cNvPr id="4" name="Picture 33">
            <a:extLst>
              <a:ext uri="{FF2B5EF4-FFF2-40B4-BE49-F238E27FC236}">
                <a16:creationId xmlns:a16="http://schemas.microsoft.com/office/drawing/2014/main" id="{490D1455-7F70-4987-ABD6-DC0A17C09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3535" y="989556"/>
            <a:ext cx="7284929" cy="48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9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comparison operator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16AC43C8-C952-4295-B69D-D8ED437AF4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1166" y="1066180"/>
            <a:ext cx="6606296" cy="47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3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TEMPLATE STRING</a:t>
            </a:r>
          </a:p>
        </p:txBody>
      </p:sp>
      <p:pic>
        <p:nvPicPr>
          <p:cNvPr id="4" name="Picture 34">
            <a:extLst>
              <a:ext uri="{FF2B5EF4-FFF2-40B4-BE49-F238E27FC236}">
                <a16:creationId xmlns:a16="http://schemas.microsoft.com/office/drawing/2014/main" id="{3C652BFB-E20F-4F42-A591-8271A0E358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2186" y="1252602"/>
            <a:ext cx="7805664" cy="27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2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Object LITERAL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7658314-A9C7-4565-9BE2-09000F18A8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1638" y="776614"/>
            <a:ext cx="7189940" cy="48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pic>
        <p:nvPicPr>
          <p:cNvPr id="1026" name="Hình ảnh 1">
            <a:extLst>
              <a:ext uri="{FF2B5EF4-FFF2-40B4-BE49-F238E27FC236}">
                <a16:creationId xmlns:a16="http://schemas.microsoft.com/office/drawing/2014/main" id="{23CE3087-F883-48B6-A2BF-81FDA56C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98" y="1775826"/>
            <a:ext cx="8084176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667B5DF-B170-401E-A23B-8B569C02FC58}"/>
              </a:ext>
            </a:extLst>
          </p:cNvPr>
          <p:cNvSpPr txBox="1"/>
          <p:nvPr/>
        </p:nvSpPr>
        <p:spPr>
          <a:xfrm>
            <a:off x="676405" y="726510"/>
            <a:ext cx="356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map, filter, reduce, find, sort…</a:t>
            </a:r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2E4791EF-188E-4742-96F7-2DA5CD070B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2598" y="1627394"/>
            <a:ext cx="7189940" cy="3139598"/>
          </a:xfrm>
          <a:prstGeom prst="rect">
            <a:avLst/>
          </a:prstGeom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10ABBED8-6819-4E4E-8A7E-30893CC1D68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7244" y="1771649"/>
            <a:ext cx="6405293" cy="4128109"/>
          </a:xfrm>
          <a:prstGeom prst="rect">
            <a:avLst/>
          </a:prstGeom>
        </p:spPr>
      </p:pic>
      <p:pic>
        <p:nvPicPr>
          <p:cNvPr id="8" name="Picture 23">
            <a:extLst>
              <a:ext uri="{FF2B5EF4-FFF2-40B4-BE49-F238E27FC236}">
                <a16:creationId xmlns:a16="http://schemas.microsoft.com/office/drawing/2014/main" id="{B78E8DB6-7B25-47EC-B7BF-6C8D62F38DE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38220" y="1804987"/>
            <a:ext cx="5115560" cy="3248025"/>
          </a:xfrm>
          <a:prstGeom prst="rect">
            <a:avLst/>
          </a:prstGeom>
        </p:spPr>
      </p:pic>
      <p:pic>
        <p:nvPicPr>
          <p:cNvPr id="9" name="Picture 21">
            <a:extLst>
              <a:ext uri="{FF2B5EF4-FFF2-40B4-BE49-F238E27FC236}">
                <a16:creationId xmlns:a16="http://schemas.microsoft.com/office/drawing/2014/main" id="{33EDF9D8-07CD-462E-890A-30F0FF2B5AB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438207" y="1628775"/>
            <a:ext cx="531558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6DCE5D-0D96-4C5C-9A7B-8088161C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4958"/>
            <a:ext cx="6096000" cy="7945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HOISTING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73C91C82-FC34-4430-9432-716416EC4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3048" y="1248035"/>
            <a:ext cx="7098531" cy="2973235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C1B35BB0-8A94-4626-9CCA-399CD600DE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85561" y="1544974"/>
            <a:ext cx="6096000" cy="2379356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371564C-C4F9-4555-A694-C6315EF7E4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03624" y="1544974"/>
            <a:ext cx="6984752" cy="2783283"/>
          </a:xfrm>
          <a:prstGeom prst="rect">
            <a:avLst/>
          </a:prstGeom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FD7C8991-FFB6-4506-B980-110B226EDC9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24200" y="1778317"/>
            <a:ext cx="5943600" cy="33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6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iọt nhỏ">
  <a:themeElements>
    <a:clrScheme name="Giọt nh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ọt nh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h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114</TotalTime>
  <Words>56</Words>
  <Application>Microsoft Office PowerPoint</Application>
  <PresentationFormat>Màn hình rộng</PresentationFormat>
  <Paragraphs>31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Tw Cen MT</vt:lpstr>
      <vt:lpstr>Wingdings</vt:lpstr>
      <vt:lpstr>Giọt nhỏ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Cường Scotlrip</dc:creator>
  <cp:lastModifiedBy>Cường Scotlrip</cp:lastModifiedBy>
  <cp:revision>12</cp:revision>
  <dcterms:created xsi:type="dcterms:W3CDTF">2020-07-21T13:34:12Z</dcterms:created>
  <dcterms:modified xsi:type="dcterms:W3CDTF">2020-07-21T15:28:46Z</dcterms:modified>
</cp:coreProperties>
</file>