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23-Jul-20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5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23-Jul-20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27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docs.nestjs.com/pipes#schema-based-validatio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/>
            <a:ahLst/>
            <a:cxnLst/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rgbClr val="54B520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C6783FD9-D002-4BF0-9789-AA3C9C660A84}"/>
              </a:ext>
            </a:extLst>
          </p:cNvPr>
          <p:cNvSpPr/>
          <p:nvPr/>
        </p:nvSpPr>
        <p:spPr>
          <a:xfrm>
            <a:off x="838200" y="401221"/>
            <a:ext cx="10515600" cy="1348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ct val="0"/>
              </a:spcBef>
              <a:spcAft>
                <a:spcPts val="720"/>
              </a:spcAft>
            </a:pPr>
            <a:r>
              <a:rPr lang="en-US" sz="6800" b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Controllers</a:t>
            </a:r>
            <a:endParaRPr lang="en-US" sz="6800">
              <a:solidFill>
                <a:schemeClr val="bg1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DC2091B9-2BFC-43F2-AC57-0104BE77FF57}"/>
              </a:ext>
            </a:extLst>
          </p:cNvPr>
          <p:cNvSpPr txBox="1"/>
          <p:nvPr/>
        </p:nvSpPr>
        <p:spPr>
          <a:xfrm>
            <a:off x="838200" y="2586789"/>
            <a:ext cx="10515600" cy="3590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</a:t>
            </a:r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object</a:t>
            </a:r>
          </a:p>
        </p:txBody>
      </p:sp>
    </p:spTree>
    <p:extLst>
      <p:ext uri="{BB962C8B-B14F-4D97-AF65-F5344CB8AC3E}">
        <p14:creationId xmlns:p14="http://schemas.microsoft.com/office/powerpoint/2010/main" val="417250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/>
            <a:ahLst/>
            <a:cxnLst/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rgbClr val="54B520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C6783FD9-D002-4BF0-9789-AA3C9C660A84}"/>
              </a:ext>
            </a:extLst>
          </p:cNvPr>
          <p:cNvSpPr/>
          <p:nvPr/>
        </p:nvSpPr>
        <p:spPr>
          <a:xfrm>
            <a:off x="838200" y="401221"/>
            <a:ext cx="10515600" cy="1348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ct val="0"/>
              </a:spcBef>
              <a:spcAft>
                <a:spcPts val="720"/>
              </a:spcAft>
            </a:pPr>
            <a:r>
              <a:rPr lang="en-US" sz="68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Middleware</a:t>
            </a:r>
            <a:endParaRPr lang="en-US" sz="6800" dirty="0">
              <a:solidFill>
                <a:schemeClr val="bg1"/>
              </a:solidFill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11" name="Picture 19">
            <a:extLst>
              <a:ext uri="{FF2B5EF4-FFF2-40B4-BE49-F238E27FC236}">
                <a16:creationId xmlns:a16="http://schemas.microsoft.com/office/drawing/2014/main" id="{32C8FAF2-5169-47B5-9624-9F9486B79B6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74011" y="1961616"/>
            <a:ext cx="7679788" cy="346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344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/>
            <a:ahLst/>
            <a:cxnLst/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rgbClr val="54B520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C6783FD9-D002-4BF0-9789-AA3C9C660A84}"/>
              </a:ext>
            </a:extLst>
          </p:cNvPr>
          <p:cNvSpPr/>
          <p:nvPr/>
        </p:nvSpPr>
        <p:spPr>
          <a:xfrm>
            <a:off x="838200" y="401221"/>
            <a:ext cx="10515600" cy="1348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ct val="0"/>
              </a:spcBef>
              <a:spcAft>
                <a:spcPts val="720"/>
              </a:spcAft>
            </a:pPr>
            <a:r>
              <a:rPr lang="en-US" sz="68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Middleware</a:t>
            </a:r>
            <a:endParaRPr lang="en-US" sz="6800" dirty="0">
              <a:solidFill>
                <a:schemeClr val="bg1"/>
              </a:solidFill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8" name="Picture 20">
            <a:extLst>
              <a:ext uri="{FF2B5EF4-FFF2-40B4-BE49-F238E27FC236}">
                <a16:creationId xmlns:a16="http://schemas.microsoft.com/office/drawing/2014/main" id="{E1FD7FEA-4233-418E-AF3F-A987E9708CB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51163" y="1491175"/>
            <a:ext cx="8496886" cy="4685245"/>
          </a:xfrm>
          <a:prstGeom prst="rect">
            <a:avLst/>
          </a:prstGeom>
        </p:spPr>
      </p:pic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42BA465B-2DDE-42C7-A93F-5476EAD70E62}"/>
              </a:ext>
            </a:extLst>
          </p:cNvPr>
          <p:cNvSpPr txBox="1"/>
          <p:nvPr/>
        </p:nvSpPr>
        <p:spPr>
          <a:xfrm>
            <a:off x="295885" y="2155554"/>
            <a:ext cx="2973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Applying middleware</a:t>
            </a:r>
          </a:p>
        </p:txBody>
      </p:sp>
    </p:spTree>
    <p:extLst>
      <p:ext uri="{BB962C8B-B14F-4D97-AF65-F5344CB8AC3E}">
        <p14:creationId xmlns:p14="http://schemas.microsoft.com/office/powerpoint/2010/main" val="488290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/>
            <a:ahLst/>
            <a:cxnLst/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rgbClr val="54B520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C6783FD9-D002-4BF0-9789-AA3C9C660A84}"/>
              </a:ext>
            </a:extLst>
          </p:cNvPr>
          <p:cNvSpPr/>
          <p:nvPr/>
        </p:nvSpPr>
        <p:spPr>
          <a:xfrm>
            <a:off x="838200" y="401221"/>
            <a:ext cx="10515600" cy="1348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ct val="0"/>
              </a:spcBef>
              <a:spcAft>
                <a:spcPts val="720"/>
              </a:spcAft>
            </a:pPr>
            <a:r>
              <a:rPr lang="en-US" sz="68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Middleware</a:t>
            </a:r>
            <a:endParaRPr lang="en-US" sz="6800" dirty="0">
              <a:solidFill>
                <a:schemeClr val="bg1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42BA465B-2DDE-42C7-A93F-5476EAD70E62}"/>
              </a:ext>
            </a:extLst>
          </p:cNvPr>
          <p:cNvSpPr txBox="1"/>
          <p:nvPr/>
        </p:nvSpPr>
        <p:spPr>
          <a:xfrm>
            <a:off x="295885" y="2155554"/>
            <a:ext cx="2973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Applying middleware</a:t>
            </a:r>
          </a:p>
        </p:txBody>
      </p:sp>
      <p:pic>
        <p:nvPicPr>
          <p:cNvPr id="9" name="Picture 21">
            <a:extLst>
              <a:ext uri="{FF2B5EF4-FFF2-40B4-BE49-F238E27FC236}">
                <a16:creationId xmlns:a16="http://schemas.microsoft.com/office/drawing/2014/main" id="{846FE506-41D0-42F5-AB4C-7593790F5E4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24199" y="2697479"/>
            <a:ext cx="8059615" cy="292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361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/>
            <a:ahLst/>
            <a:cxnLst/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rgbClr val="54B520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C6783FD9-D002-4BF0-9789-AA3C9C660A84}"/>
              </a:ext>
            </a:extLst>
          </p:cNvPr>
          <p:cNvSpPr/>
          <p:nvPr/>
        </p:nvSpPr>
        <p:spPr>
          <a:xfrm>
            <a:off x="838200" y="401221"/>
            <a:ext cx="10515600" cy="1348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ct val="0"/>
              </a:spcBef>
              <a:spcAft>
                <a:spcPts val="720"/>
              </a:spcAft>
            </a:pPr>
            <a:r>
              <a:rPr lang="en-US" sz="68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Middleware</a:t>
            </a:r>
            <a:endParaRPr lang="en-US" sz="6800" dirty="0">
              <a:solidFill>
                <a:schemeClr val="bg1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42BA465B-2DDE-42C7-A93F-5476EAD70E62}"/>
              </a:ext>
            </a:extLst>
          </p:cNvPr>
          <p:cNvSpPr txBox="1"/>
          <p:nvPr/>
        </p:nvSpPr>
        <p:spPr>
          <a:xfrm>
            <a:off x="295885" y="2155554"/>
            <a:ext cx="2973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middleware</a:t>
            </a: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44205336-6C16-4453-B5F1-5A34DEF93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944" y="2347414"/>
            <a:ext cx="9164559" cy="234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290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/>
            <a:ahLst/>
            <a:cxnLst/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rgbClr val="54B520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C6783FD9-D002-4BF0-9789-AA3C9C660A84}"/>
              </a:ext>
            </a:extLst>
          </p:cNvPr>
          <p:cNvSpPr/>
          <p:nvPr/>
        </p:nvSpPr>
        <p:spPr>
          <a:xfrm>
            <a:off x="838200" y="401221"/>
            <a:ext cx="10515600" cy="1348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ct val="0"/>
              </a:spcBef>
              <a:spcAft>
                <a:spcPts val="720"/>
              </a:spcAft>
            </a:pPr>
            <a:r>
              <a:rPr lang="en-US" sz="68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Middleware</a:t>
            </a:r>
            <a:endParaRPr lang="en-US" sz="6800" dirty="0">
              <a:solidFill>
                <a:schemeClr val="bg1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42BA465B-2DDE-42C7-A93F-5476EAD70E62}"/>
              </a:ext>
            </a:extLst>
          </p:cNvPr>
          <p:cNvSpPr txBox="1"/>
          <p:nvPr/>
        </p:nvSpPr>
        <p:spPr>
          <a:xfrm>
            <a:off x="295885" y="2155554"/>
            <a:ext cx="2973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middleware</a:t>
            </a:r>
          </a:p>
        </p:txBody>
      </p:sp>
      <p:pic>
        <p:nvPicPr>
          <p:cNvPr id="8" name="Picture 24">
            <a:extLst>
              <a:ext uri="{FF2B5EF4-FFF2-40B4-BE49-F238E27FC236}">
                <a16:creationId xmlns:a16="http://schemas.microsoft.com/office/drawing/2014/main" id="{023BB08B-1502-41A3-8718-78C7C06E8C5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57232" y="2457449"/>
            <a:ext cx="8096567" cy="307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189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/>
            <a:ahLst/>
            <a:cxnLst/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rgbClr val="54B520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C6783FD9-D002-4BF0-9789-AA3C9C660A84}"/>
              </a:ext>
            </a:extLst>
          </p:cNvPr>
          <p:cNvSpPr/>
          <p:nvPr/>
        </p:nvSpPr>
        <p:spPr>
          <a:xfrm>
            <a:off x="838200" y="401221"/>
            <a:ext cx="10515600" cy="1348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ct val="0"/>
              </a:spcBef>
              <a:spcAft>
                <a:spcPts val="720"/>
              </a:spcAft>
            </a:pPr>
            <a:r>
              <a:rPr lang="en-US" sz="68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Middleware</a:t>
            </a:r>
            <a:endParaRPr lang="en-US" sz="6800" dirty="0">
              <a:solidFill>
                <a:schemeClr val="bg1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42BA465B-2DDE-42C7-A93F-5476EAD70E62}"/>
              </a:ext>
            </a:extLst>
          </p:cNvPr>
          <p:cNvSpPr txBox="1"/>
          <p:nvPr/>
        </p:nvSpPr>
        <p:spPr>
          <a:xfrm>
            <a:off x="295885" y="2155554"/>
            <a:ext cx="2973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middware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5">
            <a:extLst>
              <a:ext uri="{FF2B5EF4-FFF2-40B4-BE49-F238E27FC236}">
                <a16:creationId xmlns:a16="http://schemas.microsoft.com/office/drawing/2014/main" id="{449DE999-A2DD-497B-87C8-15A8881763C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62007" y="2709862"/>
            <a:ext cx="7681131" cy="243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316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/>
            <a:ahLst/>
            <a:cxnLst/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rgbClr val="54B520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C6783FD9-D002-4BF0-9789-AA3C9C660A84}"/>
              </a:ext>
            </a:extLst>
          </p:cNvPr>
          <p:cNvSpPr/>
          <p:nvPr/>
        </p:nvSpPr>
        <p:spPr>
          <a:xfrm>
            <a:off x="838200" y="401221"/>
            <a:ext cx="10515600" cy="1348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ct val="0"/>
              </a:spcBef>
              <a:spcAft>
                <a:spcPts val="720"/>
              </a:spcAft>
            </a:pPr>
            <a:r>
              <a:rPr lang="en-US" sz="68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Exception filters</a:t>
            </a:r>
            <a:endParaRPr lang="en-US" sz="6800" dirty="0">
              <a:solidFill>
                <a:schemeClr val="bg1"/>
              </a:solidFill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8" name="Picture 26">
            <a:extLst>
              <a:ext uri="{FF2B5EF4-FFF2-40B4-BE49-F238E27FC236}">
                <a16:creationId xmlns:a16="http://schemas.microsoft.com/office/drawing/2014/main" id="{E912B248-553B-4313-A51C-C1E2F7E0124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77094" y="4510587"/>
            <a:ext cx="5460976" cy="1916430"/>
          </a:xfrm>
          <a:prstGeom prst="rect">
            <a:avLst/>
          </a:prstGeom>
        </p:spPr>
      </p:pic>
      <p:pic>
        <p:nvPicPr>
          <p:cNvPr id="3" name="Hình ảnh 2">
            <a:extLst>
              <a:ext uri="{FF2B5EF4-FFF2-40B4-BE49-F238E27FC236}">
                <a16:creationId xmlns:a16="http://schemas.microsoft.com/office/drawing/2014/main" id="{A1911A3C-40A0-4F67-A970-BC674AA28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09" y="2317840"/>
            <a:ext cx="7144749" cy="191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0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/>
            <a:ahLst/>
            <a:cxnLst/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rgbClr val="54B520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C6783FD9-D002-4BF0-9789-AA3C9C660A84}"/>
              </a:ext>
            </a:extLst>
          </p:cNvPr>
          <p:cNvSpPr/>
          <p:nvPr/>
        </p:nvSpPr>
        <p:spPr>
          <a:xfrm>
            <a:off x="838200" y="401221"/>
            <a:ext cx="10515600" cy="1348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ct val="0"/>
              </a:spcBef>
              <a:spcAft>
                <a:spcPts val="720"/>
              </a:spcAft>
            </a:pPr>
            <a:r>
              <a:rPr lang="en-US" sz="68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Exception filters</a:t>
            </a:r>
            <a:endParaRPr lang="en-US" sz="6800" dirty="0">
              <a:solidFill>
                <a:schemeClr val="bg1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1ED57903-2626-4DA7-8F08-5B26C2AE59E8}"/>
              </a:ext>
            </a:extLst>
          </p:cNvPr>
          <p:cNvSpPr txBox="1"/>
          <p:nvPr/>
        </p:nvSpPr>
        <p:spPr>
          <a:xfrm>
            <a:off x="838199" y="2563969"/>
            <a:ext cx="2530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exception </a:t>
            </a:r>
          </a:p>
        </p:txBody>
      </p:sp>
      <p:pic>
        <p:nvPicPr>
          <p:cNvPr id="9" name="Picture 27">
            <a:extLst>
              <a:ext uri="{FF2B5EF4-FFF2-40B4-BE49-F238E27FC236}">
                <a16:creationId xmlns:a16="http://schemas.microsoft.com/office/drawing/2014/main" id="{2BEBA11C-E4FD-4638-BDF7-B7F7270AF43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24199" y="2075497"/>
            <a:ext cx="8229599" cy="386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828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/>
            <a:ahLst/>
            <a:cxnLst/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rgbClr val="54B520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C6783FD9-D002-4BF0-9789-AA3C9C660A84}"/>
              </a:ext>
            </a:extLst>
          </p:cNvPr>
          <p:cNvSpPr/>
          <p:nvPr/>
        </p:nvSpPr>
        <p:spPr>
          <a:xfrm>
            <a:off x="838200" y="401221"/>
            <a:ext cx="10515600" cy="1348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ct val="0"/>
              </a:spcBef>
              <a:spcAft>
                <a:spcPts val="720"/>
              </a:spcAft>
            </a:pPr>
            <a:r>
              <a:rPr lang="en-US" sz="68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Exception filters</a:t>
            </a:r>
            <a:endParaRPr lang="en-US" sz="6800" dirty="0">
              <a:solidFill>
                <a:schemeClr val="bg1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1ED57903-2626-4DA7-8F08-5B26C2AE59E8}"/>
              </a:ext>
            </a:extLst>
          </p:cNvPr>
          <p:cNvSpPr txBox="1"/>
          <p:nvPr/>
        </p:nvSpPr>
        <p:spPr>
          <a:xfrm>
            <a:off x="838199" y="2563969"/>
            <a:ext cx="2530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exception </a:t>
            </a:r>
          </a:p>
        </p:txBody>
      </p:sp>
      <p:pic>
        <p:nvPicPr>
          <p:cNvPr id="8" name="Picture 28">
            <a:extLst>
              <a:ext uri="{FF2B5EF4-FFF2-40B4-BE49-F238E27FC236}">
                <a16:creationId xmlns:a16="http://schemas.microsoft.com/office/drawing/2014/main" id="{B28BCC21-700F-4804-A58E-2FA8FA49C0B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76332" y="2224087"/>
            <a:ext cx="7677467" cy="382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694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/>
            <a:ahLst/>
            <a:cxnLst/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rgbClr val="54B520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C6783FD9-D002-4BF0-9789-AA3C9C660A84}"/>
              </a:ext>
            </a:extLst>
          </p:cNvPr>
          <p:cNvSpPr/>
          <p:nvPr/>
        </p:nvSpPr>
        <p:spPr>
          <a:xfrm>
            <a:off x="838200" y="401221"/>
            <a:ext cx="10515600" cy="1348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ct val="0"/>
              </a:spcBef>
              <a:spcAft>
                <a:spcPts val="720"/>
              </a:spcAft>
            </a:pPr>
            <a:r>
              <a:rPr lang="en-US" sz="6800" b="1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Pipes</a:t>
            </a:r>
            <a:endParaRPr lang="en-US" sz="6800" dirty="0">
              <a:solidFill>
                <a:schemeClr val="bg1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1ED57903-2626-4DA7-8F08-5B26C2AE59E8}"/>
              </a:ext>
            </a:extLst>
          </p:cNvPr>
          <p:cNvSpPr txBox="1"/>
          <p:nvPr/>
        </p:nvSpPr>
        <p:spPr>
          <a:xfrm>
            <a:off x="838199" y="2563969"/>
            <a:ext cx="25302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33">
            <a:extLst>
              <a:ext uri="{FF2B5EF4-FFF2-40B4-BE49-F238E27FC236}">
                <a16:creationId xmlns:a16="http://schemas.microsoft.com/office/drawing/2014/main" id="{0E3CD92D-414E-49E9-9EEE-D913B874674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391024" y="2595562"/>
            <a:ext cx="4823313" cy="275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439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/>
            <a:ahLst/>
            <a:cxnLst/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rgbClr val="54B520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C6783FD9-D002-4BF0-9789-AA3C9C660A84}"/>
              </a:ext>
            </a:extLst>
          </p:cNvPr>
          <p:cNvSpPr/>
          <p:nvPr/>
        </p:nvSpPr>
        <p:spPr>
          <a:xfrm>
            <a:off x="838200" y="401221"/>
            <a:ext cx="10515600" cy="1348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ct val="0"/>
              </a:spcBef>
              <a:spcAft>
                <a:spcPts val="720"/>
              </a:spcAft>
            </a:pPr>
            <a:r>
              <a:rPr lang="en-US" sz="6800" b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Controllers</a:t>
            </a:r>
            <a:endParaRPr lang="en-US" sz="6800">
              <a:solidFill>
                <a:schemeClr val="bg1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DC2091B9-2BFC-43F2-AC57-0104BE77FF57}"/>
              </a:ext>
            </a:extLst>
          </p:cNvPr>
          <p:cNvSpPr txBox="1"/>
          <p:nvPr/>
        </p:nvSpPr>
        <p:spPr>
          <a:xfrm>
            <a:off x="838200" y="2586789"/>
            <a:ext cx="10515600" cy="3590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</a:t>
            </a:r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object</a:t>
            </a:r>
          </a:p>
        </p:txBody>
      </p:sp>
      <p:pic>
        <p:nvPicPr>
          <p:cNvPr id="9" name="Picture 1">
            <a:extLst>
              <a:ext uri="{FF2B5EF4-FFF2-40B4-BE49-F238E27FC236}">
                <a16:creationId xmlns:a16="http://schemas.microsoft.com/office/drawing/2014/main" id="{1C6CD4B3-8BDF-4F86-A873-3F8EDBD761B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99471" y="2347414"/>
            <a:ext cx="8971905" cy="310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488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/>
            <a:ahLst/>
            <a:cxnLst/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rgbClr val="54B520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C6783FD9-D002-4BF0-9789-AA3C9C660A84}"/>
              </a:ext>
            </a:extLst>
          </p:cNvPr>
          <p:cNvSpPr/>
          <p:nvPr/>
        </p:nvSpPr>
        <p:spPr>
          <a:xfrm>
            <a:off x="838200" y="401221"/>
            <a:ext cx="10515600" cy="1348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ct val="0"/>
              </a:spcBef>
              <a:spcAft>
                <a:spcPts val="720"/>
              </a:spcAft>
            </a:pPr>
            <a:r>
              <a:rPr lang="en-US" sz="6800" b="1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Pipes</a:t>
            </a:r>
            <a:endParaRPr lang="en-US" sz="6800" dirty="0">
              <a:solidFill>
                <a:schemeClr val="bg1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1ED57903-2626-4DA7-8F08-5B26C2AE59E8}"/>
              </a:ext>
            </a:extLst>
          </p:cNvPr>
          <p:cNvSpPr txBox="1"/>
          <p:nvPr/>
        </p:nvSpPr>
        <p:spPr>
          <a:xfrm>
            <a:off x="838199" y="2563969"/>
            <a:ext cx="2530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Binding pipes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AA40C20F-AF70-4181-ABE0-D33283C42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937" y="2568621"/>
            <a:ext cx="8790299" cy="159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395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/>
            <a:ahLst/>
            <a:cxnLst/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rgbClr val="54B520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C6783FD9-D002-4BF0-9789-AA3C9C660A84}"/>
              </a:ext>
            </a:extLst>
          </p:cNvPr>
          <p:cNvSpPr/>
          <p:nvPr/>
        </p:nvSpPr>
        <p:spPr>
          <a:xfrm>
            <a:off x="838200" y="401221"/>
            <a:ext cx="10515600" cy="1348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ct val="0"/>
              </a:spcBef>
              <a:spcAft>
                <a:spcPts val="720"/>
              </a:spcAft>
            </a:pPr>
            <a:r>
              <a:rPr lang="en-US" sz="6800" b="1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Pipes</a:t>
            </a:r>
            <a:endParaRPr lang="en-US" sz="6800" dirty="0">
              <a:solidFill>
                <a:schemeClr val="bg1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1ED57903-2626-4DA7-8F08-5B26C2AE59E8}"/>
              </a:ext>
            </a:extLst>
          </p:cNvPr>
          <p:cNvSpPr txBox="1"/>
          <p:nvPr/>
        </p:nvSpPr>
        <p:spPr>
          <a:xfrm>
            <a:off x="838199" y="2563969"/>
            <a:ext cx="2530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pipes</a:t>
            </a:r>
          </a:p>
        </p:txBody>
      </p:sp>
      <p:pic>
        <p:nvPicPr>
          <p:cNvPr id="8" name="Picture 32">
            <a:extLst>
              <a:ext uri="{FF2B5EF4-FFF2-40B4-BE49-F238E27FC236}">
                <a16:creationId xmlns:a16="http://schemas.microsoft.com/office/drawing/2014/main" id="{E1FE9BB5-6B66-4C9A-981C-BE63D6D3376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522" y="1100828"/>
            <a:ext cx="9100626" cy="475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458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/>
            <a:ahLst/>
            <a:cxnLst/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rgbClr val="54B520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C6783FD9-D002-4BF0-9789-AA3C9C660A84}"/>
              </a:ext>
            </a:extLst>
          </p:cNvPr>
          <p:cNvSpPr/>
          <p:nvPr/>
        </p:nvSpPr>
        <p:spPr>
          <a:xfrm>
            <a:off x="838200" y="401221"/>
            <a:ext cx="10515600" cy="1348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ct val="0"/>
              </a:spcBef>
              <a:spcAft>
                <a:spcPts val="720"/>
              </a:spcAft>
            </a:pPr>
            <a:r>
              <a:rPr lang="en-US" sz="6800" b="1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Pipes</a:t>
            </a:r>
            <a:endParaRPr lang="en-US" sz="6800" dirty="0">
              <a:solidFill>
                <a:schemeClr val="bg1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1ED57903-2626-4DA7-8F08-5B26C2AE59E8}"/>
              </a:ext>
            </a:extLst>
          </p:cNvPr>
          <p:cNvSpPr txBox="1"/>
          <p:nvPr/>
        </p:nvSpPr>
        <p:spPr>
          <a:xfrm>
            <a:off x="838199" y="2563969"/>
            <a:ext cx="3245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pipes </a:t>
            </a:r>
          </a:p>
        </p:txBody>
      </p:sp>
      <p:pic>
        <p:nvPicPr>
          <p:cNvPr id="9" name="Hình ảnh 8">
            <a:extLst>
              <a:ext uri="{FF2B5EF4-FFF2-40B4-BE49-F238E27FC236}">
                <a16:creationId xmlns:a16="http://schemas.microsoft.com/office/drawing/2014/main" id="{529AE1DF-F3CD-4C5A-BC8A-58451CBD0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269" y="3291743"/>
            <a:ext cx="10985787" cy="252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467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/>
            <a:ahLst/>
            <a:cxnLst/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rgbClr val="54B520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C6783FD9-D002-4BF0-9789-AA3C9C660A84}"/>
              </a:ext>
            </a:extLst>
          </p:cNvPr>
          <p:cNvSpPr/>
          <p:nvPr/>
        </p:nvSpPr>
        <p:spPr>
          <a:xfrm>
            <a:off x="838200" y="401221"/>
            <a:ext cx="10515600" cy="1348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ct val="0"/>
              </a:spcBef>
              <a:spcAft>
                <a:spcPts val="720"/>
              </a:spcAft>
            </a:pPr>
            <a:r>
              <a:rPr lang="en-US" sz="6800" b="1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Pipes</a:t>
            </a:r>
            <a:endParaRPr lang="en-US" sz="6800" dirty="0">
              <a:solidFill>
                <a:schemeClr val="bg1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1ED57903-2626-4DA7-8F08-5B26C2AE59E8}"/>
              </a:ext>
            </a:extLst>
          </p:cNvPr>
          <p:cNvSpPr txBox="1"/>
          <p:nvPr/>
        </p:nvSpPr>
        <p:spPr>
          <a:xfrm>
            <a:off x="838199" y="2563969"/>
            <a:ext cx="2530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Schema based validation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694D84E8-3A5D-4B94-901B-3CF0238F5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8171" y="1416979"/>
            <a:ext cx="6508000" cy="2319982"/>
          </a:xfrm>
          <a:prstGeom prst="rect">
            <a:avLst/>
          </a:prstGeom>
        </p:spPr>
      </p:pic>
      <p:pic>
        <p:nvPicPr>
          <p:cNvPr id="4" name="Hình ảnh 3">
            <a:extLst>
              <a:ext uri="{FF2B5EF4-FFF2-40B4-BE49-F238E27FC236}">
                <a16:creationId xmlns:a16="http://schemas.microsoft.com/office/drawing/2014/main" id="{A1F1DDCF-68DD-4243-B211-BF6D6CF02A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3309" y="3838214"/>
            <a:ext cx="7310867" cy="152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835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/>
            <a:ahLst/>
            <a:cxnLst/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rgbClr val="54B520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C6783FD9-D002-4BF0-9789-AA3C9C660A84}"/>
              </a:ext>
            </a:extLst>
          </p:cNvPr>
          <p:cNvSpPr/>
          <p:nvPr/>
        </p:nvSpPr>
        <p:spPr>
          <a:xfrm>
            <a:off x="838200" y="401221"/>
            <a:ext cx="10515600" cy="1348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ct val="0"/>
              </a:spcBef>
              <a:spcAft>
                <a:spcPts val="720"/>
              </a:spcAft>
            </a:pPr>
            <a:r>
              <a:rPr lang="en-US" sz="6800" b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Controllers</a:t>
            </a:r>
            <a:endParaRPr lang="en-US" sz="6800">
              <a:solidFill>
                <a:schemeClr val="bg1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DC2091B9-2BFC-43F2-AC57-0104BE77FF57}"/>
              </a:ext>
            </a:extLst>
          </p:cNvPr>
          <p:cNvSpPr txBox="1"/>
          <p:nvPr/>
        </p:nvSpPr>
        <p:spPr>
          <a:xfrm>
            <a:off x="838200" y="2586789"/>
            <a:ext cx="10515600" cy="3590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</a:t>
            </a:r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object</a:t>
            </a:r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5B498E0D-411E-43EF-80FC-DC8AA71ABF6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977618" y="1173707"/>
            <a:ext cx="7211334" cy="511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356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/>
            <a:ahLst/>
            <a:cxnLst/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rgbClr val="54B520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C6783FD9-D002-4BF0-9789-AA3C9C660A84}"/>
              </a:ext>
            </a:extLst>
          </p:cNvPr>
          <p:cNvSpPr/>
          <p:nvPr/>
        </p:nvSpPr>
        <p:spPr>
          <a:xfrm>
            <a:off x="838200" y="401221"/>
            <a:ext cx="10515600" cy="1348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ct val="0"/>
              </a:spcBef>
              <a:spcAft>
                <a:spcPts val="720"/>
              </a:spcAft>
            </a:pPr>
            <a:r>
              <a:rPr lang="en-US" sz="6800" b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Controllers</a:t>
            </a:r>
            <a:endParaRPr lang="en-US" sz="6800">
              <a:solidFill>
                <a:schemeClr val="bg1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DC2091B9-2BFC-43F2-AC57-0104BE77FF57}"/>
              </a:ext>
            </a:extLst>
          </p:cNvPr>
          <p:cNvSpPr txBox="1"/>
          <p:nvPr/>
        </p:nvSpPr>
        <p:spPr>
          <a:xfrm>
            <a:off x="838200" y="2586789"/>
            <a:ext cx="10515600" cy="3590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</a:t>
            </a:r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object</a:t>
            </a:r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payload</a:t>
            </a: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17C82FF3-D02D-48A9-9D2E-7ABF201E5F6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605272" y="681037"/>
            <a:ext cx="6451934" cy="2175408"/>
          </a:xfrm>
          <a:prstGeom prst="rect">
            <a:avLst/>
          </a:prstGeom>
        </p:spPr>
      </p:pic>
      <p:pic>
        <p:nvPicPr>
          <p:cNvPr id="10" name="Picture 5">
            <a:extLst>
              <a:ext uri="{FF2B5EF4-FFF2-40B4-BE49-F238E27FC236}">
                <a16:creationId xmlns:a16="http://schemas.microsoft.com/office/drawing/2014/main" id="{2417BF22-50F2-465B-AE09-6F6699B09E4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869809" y="3095820"/>
            <a:ext cx="8637563" cy="205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183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/>
            <a:ahLst/>
            <a:cxnLst/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rgbClr val="54B520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C6783FD9-D002-4BF0-9789-AA3C9C660A84}"/>
              </a:ext>
            </a:extLst>
          </p:cNvPr>
          <p:cNvSpPr/>
          <p:nvPr/>
        </p:nvSpPr>
        <p:spPr>
          <a:xfrm>
            <a:off x="838200" y="401221"/>
            <a:ext cx="10515600" cy="1348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ct val="0"/>
              </a:spcBef>
              <a:spcAft>
                <a:spcPts val="720"/>
              </a:spcAft>
            </a:pPr>
            <a:r>
              <a:rPr lang="en-US" sz="68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Controller</a:t>
            </a:r>
            <a:endParaRPr lang="en-US" sz="6800" dirty="0">
              <a:solidFill>
                <a:schemeClr val="bg1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DC2091B9-2BFC-43F2-AC57-0104BE77FF57}"/>
              </a:ext>
            </a:extLst>
          </p:cNvPr>
          <p:cNvSpPr txBox="1"/>
          <p:nvPr/>
        </p:nvSpPr>
        <p:spPr>
          <a:xfrm>
            <a:off x="838200" y="2586789"/>
            <a:ext cx="10515600" cy="3590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</a:t>
            </a:r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object</a:t>
            </a:r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payload</a:t>
            </a:r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 param</a:t>
            </a:r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Redirect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17E0211C-A8ED-48DA-8C7F-E4191F705D6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771314" y="2437879"/>
            <a:ext cx="8580120" cy="295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068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/>
            <a:ahLst/>
            <a:cxnLst/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rgbClr val="54B520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C6783FD9-D002-4BF0-9789-AA3C9C660A84}"/>
              </a:ext>
            </a:extLst>
          </p:cNvPr>
          <p:cNvSpPr/>
          <p:nvPr/>
        </p:nvSpPr>
        <p:spPr>
          <a:xfrm>
            <a:off x="838200" y="401221"/>
            <a:ext cx="10515600" cy="1348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ct val="0"/>
              </a:spcBef>
              <a:spcAft>
                <a:spcPts val="720"/>
              </a:spcAft>
            </a:pPr>
            <a:r>
              <a:rPr lang="en-US" sz="68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Provider</a:t>
            </a:r>
            <a:endParaRPr lang="en-US" sz="6800" dirty="0">
              <a:solidFill>
                <a:schemeClr val="bg1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DC2091B9-2BFC-43F2-AC57-0104BE77FF57}"/>
              </a:ext>
            </a:extLst>
          </p:cNvPr>
          <p:cNvSpPr txBox="1"/>
          <p:nvPr/>
        </p:nvSpPr>
        <p:spPr>
          <a:xfrm>
            <a:off x="838200" y="2586789"/>
            <a:ext cx="10515600" cy="3590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injection</a:t>
            </a:r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 registration</a:t>
            </a:r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B8D0E761-86F8-4E02-925B-7E5776D622B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050205" y="860643"/>
            <a:ext cx="4480780" cy="2203645"/>
          </a:xfrm>
          <a:prstGeom prst="rect">
            <a:avLst/>
          </a:prstGeom>
        </p:spPr>
      </p:pic>
      <p:pic>
        <p:nvPicPr>
          <p:cNvPr id="9" name="Picture 7">
            <a:extLst>
              <a:ext uri="{FF2B5EF4-FFF2-40B4-BE49-F238E27FC236}">
                <a16:creationId xmlns:a16="http://schemas.microsoft.com/office/drawing/2014/main" id="{E6285594-6292-4938-8989-44A193F1DE6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050205" y="3167123"/>
            <a:ext cx="4890893" cy="7131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9C0A66A-B9E4-4A79-A08C-A10CFD96AE6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682125" y="4197953"/>
            <a:ext cx="5927420" cy="208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5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/>
            <a:ahLst/>
            <a:cxnLst/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rgbClr val="54B520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C6783FD9-D002-4BF0-9789-AA3C9C660A84}"/>
              </a:ext>
            </a:extLst>
          </p:cNvPr>
          <p:cNvSpPr/>
          <p:nvPr/>
        </p:nvSpPr>
        <p:spPr>
          <a:xfrm>
            <a:off x="838200" y="401221"/>
            <a:ext cx="10515600" cy="1348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ct val="0"/>
              </a:spcBef>
              <a:spcAft>
                <a:spcPts val="720"/>
              </a:spcAft>
            </a:pPr>
            <a:r>
              <a:rPr lang="en-US" sz="68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Modules</a:t>
            </a:r>
            <a:endParaRPr lang="en-US" sz="6800" dirty="0">
              <a:solidFill>
                <a:schemeClr val="bg1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DC2091B9-2BFC-43F2-AC57-0104BE77FF57}"/>
              </a:ext>
            </a:extLst>
          </p:cNvPr>
          <p:cNvSpPr txBox="1"/>
          <p:nvPr/>
        </p:nvSpPr>
        <p:spPr>
          <a:xfrm>
            <a:off x="838200" y="2586789"/>
            <a:ext cx="10515600" cy="3590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0">
            <a:extLst>
              <a:ext uri="{FF2B5EF4-FFF2-40B4-BE49-F238E27FC236}">
                <a16:creationId xmlns:a16="http://schemas.microsoft.com/office/drawing/2014/main" id="{4E509240-FFED-44E3-99A2-E286AF7426E3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" t="357" r="6779" b="8863"/>
          <a:stretch/>
        </p:blipFill>
        <p:spPr bwMode="auto">
          <a:xfrm>
            <a:off x="3195059" y="1749286"/>
            <a:ext cx="5717545" cy="324202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85567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/>
            <a:ahLst/>
            <a:cxnLst/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rgbClr val="54B520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C6783FD9-D002-4BF0-9789-AA3C9C660A84}"/>
              </a:ext>
            </a:extLst>
          </p:cNvPr>
          <p:cNvSpPr/>
          <p:nvPr/>
        </p:nvSpPr>
        <p:spPr>
          <a:xfrm>
            <a:off x="838200" y="401221"/>
            <a:ext cx="10515600" cy="1348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ct val="0"/>
              </a:spcBef>
              <a:spcAft>
                <a:spcPts val="720"/>
              </a:spcAft>
            </a:pPr>
            <a:r>
              <a:rPr lang="en-US" sz="68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Modules</a:t>
            </a:r>
            <a:endParaRPr lang="en-US" sz="6800" dirty="0">
              <a:solidFill>
                <a:schemeClr val="bg1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DC2091B9-2BFC-43F2-AC57-0104BE77FF57}"/>
              </a:ext>
            </a:extLst>
          </p:cNvPr>
          <p:cNvSpPr txBox="1"/>
          <p:nvPr/>
        </p:nvSpPr>
        <p:spPr>
          <a:xfrm>
            <a:off x="838200" y="2586789"/>
            <a:ext cx="10515600" cy="3590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13">
            <a:extLst>
              <a:ext uri="{FF2B5EF4-FFF2-40B4-BE49-F238E27FC236}">
                <a16:creationId xmlns:a16="http://schemas.microsoft.com/office/drawing/2014/main" id="{4F54B9E7-7B28-455A-B2A9-6372CC785B3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24200" y="1894204"/>
            <a:ext cx="7159668" cy="378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880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/>
            <a:ahLst/>
            <a:cxnLst/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rgbClr val="54B520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C6783FD9-D002-4BF0-9789-AA3C9C660A84}"/>
              </a:ext>
            </a:extLst>
          </p:cNvPr>
          <p:cNvSpPr/>
          <p:nvPr/>
        </p:nvSpPr>
        <p:spPr>
          <a:xfrm>
            <a:off x="838200" y="401221"/>
            <a:ext cx="10515600" cy="1348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ct val="0"/>
              </a:spcBef>
              <a:spcAft>
                <a:spcPts val="720"/>
              </a:spcAft>
            </a:pPr>
            <a:r>
              <a:rPr lang="en-US" sz="68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Modules</a:t>
            </a:r>
            <a:endParaRPr lang="en-US" sz="6800" dirty="0">
              <a:solidFill>
                <a:schemeClr val="bg1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DC2091B9-2BFC-43F2-AC57-0104BE77FF57}"/>
              </a:ext>
            </a:extLst>
          </p:cNvPr>
          <p:cNvSpPr txBox="1"/>
          <p:nvPr/>
        </p:nvSpPr>
        <p:spPr>
          <a:xfrm>
            <a:off x="838200" y="2586789"/>
            <a:ext cx="10515600" cy="3590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12">
            <a:extLst>
              <a:ext uri="{FF2B5EF4-FFF2-40B4-BE49-F238E27FC236}">
                <a16:creationId xmlns:a16="http://schemas.microsoft.com/office/drawing/2014/main" id="{CB1AF6AF-A1C6-486D-ADEA-941AF5FFDB2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387" y="401222"/>
            <a:ext cx="7385136" cy="2839892"/>
          </a:xfrm>
          <a:prstGeom prst="rect">
            <a:avLst/>
          </a:prstGeom>
        </p:spPr>
      </p:pic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EAAE10AD-DD7A-407D-8F58-A4C009506B60}"/>
              </a:ext>
            </a:extLst>
          </p:cNvPr>
          <p:cNvSpPr txBox="1"/>
          <p:nvPr/>
        </p:nvSpPr>
        <p:spPr>
          <a:xfrm>
            <a:off x="726510" y="2586789"/>
            <a:ext cx="1562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 module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module</a:t>
            </a:r>
          </a:p>
        </p:txBody>
      </p:sp>
      <p:pic>
        <p:nvPicPr>
          <p:cNvPr id="10" name="Picture 15">
            <a:extLst>
              <a:ext uri="{FF2B5EF4-FFF2-40B4-BE49-F238E27FC236}">
                <a16:creationId xmlns:a16="http://schemas.microsoft.com/office/drawing/2014/main" id="{3DC3F628-2D51-451F-B92E-4CA1ACF5A4F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387" y="3343428"/>
            <a:ext cx="7748393" cy="273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243086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DarkSeedLeftStep">
      <a:dk1>
        <a:srgbClr val="000000"/>
      </a:dk1>
      <a:lt1>
        <a:srgbClr val="FFFFFF"/>
      </a:lt1>
      <a:dk2>
        <a:srgbClr val="412425"/>
      </a:dk2>
      <a:lt2>
        <a:srgbClr val="E6E2E8"/>
      </a:lt2>
      <a:accent1>
        <a:srgbClr val="54B520"/>
      </a:accent1>
      <a:accent2>
        <a:srgbClr val="8AAE13"/>
      </a:accent2>
      <a:accent3>
        <a:srgbClr val="BA9E21"/>
      </a:accent3>
      <a:accent4>
        <a:srgbClr val="D56317"/>
      </a:accent4>
      <a:accent5>
        <a:srgbClr val="E7292C"/>
      </a:accent5>
      <a:accent6>
        <a:srgbClr val="D51769"/>
      </a:accent6>
      <a:hlink>
        <a:srgbClr val="C05542"/>
      </a:hlink>
      <a:folHlink>
        <a:srgbClr val="7F7F7F"/>
      </a:folHlink>
    </a:clrScheme>
    <a:fontScheme name="Sketchy_SerifHand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81</Words>
  <Application>Microsoft Office PowerPoint</Application>
  <PresentationFormat>Màn hình rộng</PresentationFormat>
  <Paragraphs>54</Paragraphs>
  <Slides>23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23</vt:i4>
      </vt:variant>
    </vt:vector>
  </HeadingPairs>
  <TitlesOfParts>
    <vt:vector size="28" baseType="lpstr">
      <vt:lpstr>Arial</vt:lpstr>
      <vt:lpstr>Modern Love</vt:lpstr>
      <vt:lpstr>The Hand</vt:lpstr>
      <vt:lpstr>Times New Roman</vt:lpstr>
      <vt:lpstr>SketchyVTI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Cường Scotlrip</dc:creator>
  <cp:lastModifiedBy>Cường Scotlrip</cp:lastModifiedBy>
  <cp:revision>12</cp:revision>
  <dcterms:created xsi:type="dcterms:W3CDTF">2020-07-23T12:55:04Z</dcterms:created>
  <dcterms:modified xsi:type="dcterms:W3CDTF">2020-07-23T16:22:28Z</dcterms:modified>
</cp:coreProperties>
</file>