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79" r:id="rId25"/>
    <p:sldId id="281" r:id="rId26"/>
    <p:sldId id="282" r:id="rId27"/>
    <p:sldId id="278" r:id="rId2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992C-B8F8-3147-B172-7D57F81F30D2}" type="datetimeFigureOut">
              <a:rPr lang="fr-FR" smtClean="0"/>
              <a:t>09/07/2018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A6E5-3BF3-5540-B617-35F5C12AF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97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992C-B8F8-3147-B172-7D57F81F30D2}" type="datetimeFigureOut">
              <a:rPr lang="fr-FR" smtClean="0"/>
              <a:t>09/07/2018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A6E5-3BF3-5540-B617-35F5C12AF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33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992C-B8F8-3147-B172-7D57F81F30D2}" type="datetimeFigureOut">
              <a:rPr lang="fr-FR" smtClean="0"/>
              <a:t>09/07/2018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A6E5-3BF3-5540-B617-35F5C12AF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61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992C-B8F8-3147-B172-7D57F81F30D2}" type="datetimeFigureOut">
              <a:rPr lang="fr-FR" smtClean="0"/>
              <a:t>09/07/2018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A6E5-3BF3-5540-B617-35F5C12AF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54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992C-B8F8-3147-B172-7D57F81F30D2}" type="datetimeFigureOut">
              <a:rPr lang="fr-FR" smtClean="0"/>
              <a:t>09/07/2018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A6E5-3BF3-5540-B617-35F5C12AF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68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992C-B8F8-3147-B172-7D57F81F30D2}" type="datetimeFigureOut">
              <a:rPr lang="fr-FR" smtClean="0"/>
              <a:t>09/07/2018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A6E5-3BF3-5540-B617-35F5C12AF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23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992C-B8F8-3147-B172-7D57F81F30D2}" type="datetimeFigureOut">
              <a:rPr lang="fr-FR" smtClean="0"/>
              <a:t>09/07/2018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A6E5-3BF3-5540-B617-35F5C12AF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51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992C-B8F8-3147-B172-7D57F81F30D2}" type="datetimeFigureOut">
              <a:rPr lang="fr-FR" smtClean="0"/>
              <a:t>09/07/2018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A6E5-3BF3-5540-B617-35F5C12AF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64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992C-B8F8-3147-B172-7D57F81F30D2}" type="datetimeFigureOut">
              <a:rPr lang="fr-FR" smtClean="0"/>
              <a:t>09/07/2018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A6E5-3BF3-5540-B617-35F5C12AF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40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992C-B8F8-3147-B172-7D57F81F30D2}" type="datetimeFigureOut">
              <a:rPr lang="fr-FR" smtClean="0"/>
              <a:t>09/07/2018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A6E5-3BF3-5540-B617-35F5C12AF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36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992C-B8F8-3147-B172-7D57F81F30D2}" type="datetimeFigureOut">
              <a:rPr lang="fr-FR" smtClean="0"/>
              <a:t>09/07/2018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A6E5-3BF3-5540-B617-35F5C12AF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736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992C-B8F8-3147-B172-7D57F81F30D2}" type="datetimeFigureOut">
              <a:rPr lang="fr-FR" smtClean="0"/>
              <a:t>09/07/2018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EA6E5-3BF3-5540-B617-35F5C12AF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02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431453"/>
            <a:ext cx="7772400" cy="1470025"/>
          </a:xfrm>
        </p:spPr>
        <p:txBody>
          <a:bodyPr/>
          <a:lstStyle/>
          <a:p>
            <a:r>
              <a:rPr lang="en-US" dirty="0" smtClean="0"/>
              <a:t>Stream the flow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presentation about Kafka, </a:t>
            </a:r>
            <a:r>
              <a:rPr lang="en-US" dirty="0" err="1" smtClean="0"/>
              <a:t>Akka</a:t>
            </a:r>
            <a:r>
              <a:rPr lang="en-US" dirty="0" smtClean="0"/>
              <a:t> and </a:t>
            </a:r>
            <a:r>
              <a:rPr lang="en-US" dirty="0" smtClean="0"/>
              <a:t>Spark</a:t>
            </a:r>
          </a:p>
          <a:p>
            <a:endParaRPr lang="en-US" dirty="0" smtClean="0"/>
          </a:p>
          <a:p>
            <a:r>
              <a:rPr lang="en-US" sz="2000" dirty="0" err="1" smtClean="0"/>
              <a:t>Sébastien</a:t>
            </a:r>
            <a:r>
              <a:rPr lang="en-US" sz="2000" dirty="0" smtClean="0"/>
              <a:t> DIAZ , CEO Buisson Diaz </a:t>
            </a:r>
            <a:r>
              <a:rPr lang="en-US" sz="2000" dirty="0" err="1" smtClean="0"/>
              <a:t>Conseil</a:t>
            </a:r>
            <a:endParaRPr lang="en-US" sz="2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903" y="-66675"/>
            <a:ext cx="2728394" cy="272839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274052" y="6543795"/>
            <a:ext cx="484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http://www.buissondiaz.com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15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MapReduce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Invented By Google </a:t>
            </a:r>
          </a:p>
          <a:p>
            <a:pPr marL="0" indent="0"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static.googleusercontent.com</a:t>
            </a:r>
            <a:r>
              <a:rPr lang="en-US" dirty="0" smtClean="0"/>
              <a:t>/media/</a:t>
            </a:r>
            <a:r>
              <a:rPr lang="en-US" dirty="0" err="1" smtClean="0"/>
              <a:t>research.google.com</a:t>
            </a:r>
            <a:r>
              <a:rPr lang="en-US" dirty="0" smtClean="0"/>
              <a:t>/en//archive/mapreduce-osdi04.pdf</a:t>
            </a:r>
          </a:p>
          <a:p>
            <a:r>
              <a:rPr lang="en-US" dirty="0" smtClean="0"/>
              <a:t>2 operations:</a:t>
            </a:r>
          </a:p>
          <a:p>
            <a:pPr lvl="1"/>
            <a:r>
              <a:rPr lang="en-US" dirty="0" smtClean="0"/>
              <a:t>Map</a:t>
            </a:r>
          </a:p>
          <a:p>
            <a:pPr lvl="2"/>
            <a:r>
              <a:rPr lang="en-US" dirty="0" smtClean="0"/>
              <a:t>Transformation</a:t>
            </a:r>
          </a:p>
          <a:p>
            <a:pPr lvl="1"/>
            <a:r>
              <a:rPr lang="en-US" dirty="0" smtClean="0"/>
              <a:t>Reduce</a:t>
            </a:r>
          </a:p>
          <a:p>
            <a:pPr lvl="2"/>
            <a:r>
              <a:rPr lang="en-US" dirty="0" smtClean="0"/>
              <a:t>Associate map and reduce recursively</a:t>
            </a:r>
          </a:p>
        </p:txBody>
      </p:sp>
      <p:sp>
        <p:nvSpPr>
          <p:cNvPr id="4" name="Rectangle 3"/>
          <p:cNvSpPr/>
          <p:nvPr/>
        </p:nvSpPr>
        <p:spPr>
          <a:xfrm>
            <a:off x="6228843" y="6488668"/>
            <a:ext cx="2915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http://www.buissondiaz.com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658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Operations 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Basic</a:t>
            </a:r>
          </a:p>
          <a:p>
            <a:pPr lvl="1"/>
            <a:r>
              <a:rPr lang="fr-FR" dirty="0" err="1" smtClean="0"/>
              <a:t>Map</a:t>
            </a:r>
            <a:endParaRPr lang="fr-FR" dirty="0" smtClean="0"/>
          </a:p>
          <a:p>
            <a:pPr lvl="1"/>
            <a:r>
              <a:rPr lang="fr-FR" dirty="0" smtClean="0"/>
              <a:t>Flat </a:t>
            </a:r>
            <a:r>
              <a:rPr lang="fr-FR" dirty="0" err="1" smtClean="0"/>
              <a:t>Map</a:t>
            </a:r>
            <a:endParaRPr lang="fr-FR" dirty="0" smtClean="0"/>
          </a:p>
          <a:p>
            <a:pPr lvl="1"/>
            <a:r>
              <a:rPr lang="fr-FR" dirty="0" err="1" smtClean="0"/>
              <a:t>Reduce</a:t>
            </a:r>
            <a:endParaRPr lang="fr-FR" dirty="0" smtClean="0"/>
          </a:p>
          <a:p>
            <a:pPr lvl="1"/>
            <a:r>
              <a:rPr lang="fr-FR" dirty="0" err="1" smtClean="0"/>
              <a:t>Filter</a:t>
            </a:r>
            <a:endParaRPr lang="fr-FR" dirty="0" smtClean="0"/>
          </a:p>
          <a:p>
            <a:pPr lvl="1"/>
            <a:r>
              <a:rPr lang="fr-FR" dirty="0" err="1" smtClean="0"/>
              <a:t>Foreach</a:t>
            </a:r>
            <a:endParaRPr lang="fr-FR" dirty="0" smtClean="0"/>
          </a:p>
          <a:p>
            <a:pPr lvl="1"/>
            <a:r>
              <a:rPr lang="fr-FR" dirty="0" err="1" smtClean="0"/>
              <a:t>Collect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Advanced</a:t>
            </a:r>
          </a:p>
          <a:p>
            <a:pPr lvl="1"/>
            <a:r>
              <a:rPr lang="fr-FR" dirty="0" err="1" smtClean="0"/>
              <a:t>Detach</a:t>
            </a:r>
            <a:endParaRPr lang="fr-FR" dirty="0" smtClean="0"/>
          </a:p>
          <a:p>
            <a:pPr lvl="1"/>
            <a:r>
              <a:rPr lang="fr-FR" dirty="0" smtClean="0"/>
              <a:t>Drop</a:t>
            </a:r>
          </a:p>
          <a:p>
            <a:pPr lvl="1"/>
            <a:r>
              <a:rPr lang="fr-FR" dirty="0" err="1" smtClean="0"/>
              <a:t>Fold</a:t>
            </a:r>
            <a:endParaRPr lang="fr-FR" dirty="0" smtClean="0"/>
          </a:p>
          <a:p>
            <a:pPr lvl="1"/>
            <a:r>
              <a:rPr lang="fr-FR" dirty="0" err="1" smtClean="0"/>
              <a:t>Grouped</a:t>
            </a:r>
            <a:endParaRPr lang="fr-FR" dirty="0" smtClean="0"/>
          </a:p>
          <a:p>
            <a:pPr lvl="1"/>
            <a:r>
              <a:rPr lang="fr-FR" dirty="0" err="1" smtClean="0"/>
              <a:t>Limit</a:t>
            </a:r>
            <a:endParaRPr lang="fr-FR" dirty="0" smtClean="0"/>
          </a:p>
          <a:p>
            <a:pPr lvl="1"/>
            <a:r>
              <a:rPr lang="fr-FR" dirty="0" smtClean="0"/>
              <a:t>Scan</a:t>
            </a:r>
          </a:p>
          <a:p>
            <a:pPr lvl="1"/>
            <a:r>
              <a:rPr lang="fr-FR" dirty="0" err="1" smtClean="0"/>
              <a:t>Take</a:t>
            </a:r>
            <a:endParaRPr lang="fr-FR" dirty="0"/>
          </a:p>
          <a:p>
            <a:pPr lvl="1"/>
            <a:r>
              <a:rPr lang="fr-FR" dirty="0" smtClean="0"/>
              <a:t>Watch</a:t>
            </a:r>
          </a:p>
          <a:p>
            <a:pPr lvl="1"/>
            <a:r>
              <a:rPr lang="fr-FR" dirty="0" err="1" smtClean="0"/>
              <a:t>Lazy</a:t>
            </a: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228843" y="6488668"/>
            <a:ext cx="2915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http://www.buissondiaz.com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841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Open the </a:t>
            </a:r>
            <a:r>
              <a:rPr lang="fr-FR" dirty="0" err="1" smtClean="0"/>
              <a:t>stream</a:t>
            </a:r>
            <a:endParaRPr lang="fr-FR" dirty="0"/>
          </a:p>
        </p:txBody>
      </p:sp>
      <p:pic>
        <p:nvPicPr>
          <p:cNvPr id="13" name="Image 12" descr="Capture d’écran 2018-07-07 à 21.43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349500"/>
            <a:ext cx="8534400" cy="21463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228843" y="6471894"/>
            <a:ext cx="2915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http://www.buissondiaz.com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032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Sub</a:t>
            </a:r>
            <a:r>
              <a:rPr lang="fr-FR" dirty="0" err="1"/>
              <a:t>s</a:t>
            </a:r>
            <a:r>
              <a:rPr lang="fr-FR" dirty="0" err="1" smtClean="0"/>
              <a:t>tream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4" y="1294885"/>
            <a:ext cx="5435600" cy="17018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602" y="1294885"/>
            <a:ext cx="5435600" cy="17018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04" y="2996685"/>
            <a:ext cx="5435600" cy="19177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04" y="4914385"/>
            <a:ext cx="5435600" cy="1587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16045" y="6422101"/>
            <a:ext cx="2915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http://www.buissondiaz.com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964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Check </a:t>
            </a:r>
            <a:r>
              <a:rPr lang="fr-FR" dirty="0" err="1" smtClean="0"/>
              <a:t>GroupBy</a:t>
            </a:r>
            <a:endParaRPr lang="fr-FR" dirty="0"/>
          </a:p>
        </p:txBody>
      </p:sp>
      <p:pic>
        <p:nvPicPr>
          <p:cNvPr id="4" name="Image 3" descr="Capture d’écran 2018-07-07 à 21.49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53" y="2305490"/>
            <a:ext cx="8509345" cy="19369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228843" y="6413047"/>
            <a:ext cx="2915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http://www.buissondiaz.com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085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Check </a:t>
            </a:r>
            <a:r>
              <a:rPr lang="fr-FR" dirty="0" err="1" smtClean="0"/>
              <a:t>GroupBy</a:t>
            </a:r>
            <a:r>
              <a:rPr lang="fr-FR" dirty="0" smtClean="0"/>
              <a:t> and </a:t>
            </a:r>
            <a:r>
              <a:rPr lang="fr-FR" dirty="0" err="1" smtClean="0"/>
              <a:t>merge</a:t>
            </a:r>
            <a:endParaRPr lang="fr-FR" dirty="0"/>
          </a:p>
        </p:txBody>
      </p:sp>
      <p:pic>
        <p:nvPicPr>
          <p:cNvPr id="3" name="Image 2" descr="Capture d’écran 2018-07-07 à 21.52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2324100"/>
            <a:ext cx="8242300" cy="2209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228843" y="6403993"/>
            <a:ext cx="2915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http://www.buissondiaz.com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36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Graph on Flow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Fan In</a:t>
            </a:r>
          </a:p>
          <a:p>
            <a:pPr lvl="1"/>
            <a:r>
              <a:rPr lang="fr-FR" dirty="0" err="1" smtClean="0"/>
              <a:t>Merge</a:t>
            </a:r>
            <a:endParaRPr lang="fr-FR" dirty="0" smtClean="0"/>
          </a:p>
          <a:p>
            <a:pPr lvl="1"/>
            <a:r>
              <a:rPr lang="fr-FR" dirty="0" smtClean="0"/>
              <a:t>Zip</a:t>
            </a:r>
          </a:p>
          <a:p>
            <a:pPr lvl="1"/>
            <a:r>
              <a:rPr lang="fr-FR" dirty="0" err="1" smtClean="0"/>
              <a:t>Concat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Fan Out</a:t>
            </a:r>
          </a:p>
          <a:p>
            <a:pPr lvl="1"/>
            <a:r>
              <a:rPr lang="fr-FR" dirty="0" err="1" smtClean="0"/>
              <a:t>Broadcast</a:t>
            </a:r>
            <a:endParaRPr lang="fr-FR" dirty="0" smtClean="0"/>
          </a:p>
          <a:p>
            <a:pPr lvl="1"/>
            <a:r>
              <a:rPr lang="fr-FR" dirty="0" smtClean="0"/>
              <a:t>Balance</a:t>
            </a:r>
          </a:p>
          <a:p>
            <a:pPr lvl="1"/>
            <a:r>
              <a:rPr lang="fr-FR" dirty="0" err="1" smtClean="0"/>
              <a:t>Unzip</a:t>
            </a:r>
            <a:endParaRPr lang="fr-FR" dirty="0"/>
          </a:p>
        </p:txBody>
      </p:sp>
      <p:pic>
        <p:nvPicPr>
          <p:cNvPr id="6" name="Image 5" descr="compose_shap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473" y="3634775"/>
            <a:ext cx="4319060" cy="2505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29578" y="6308725"/>
            <a:ext cx="2915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http://www.buissondiaz.com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719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TF IDF as Transformation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TF : </a:t>
            </a:r>
            <a:r>
              <a:rPr lang="fr-FR" dirty="0" err="1" smtClean="0"/>
              <a:t>Term</a:t>
            </a:r>
            <a:r>
              <a:rPr lang="fr-FR" dirty="0" smtClean="0"/>
              <a:t> </a:t>
            </a:r>
            <a:r>
              <a:rPr lang="fr-FR" dirty="0" err="1" smtClean="0"/>
              <a:t>Frequency</a:t>
            </a:r>
            <a:endParaRPr lang="fr-FR" dirty="0" smtClean="0"/>
          </a:p>
          <a:p>
            <a:pPr lvl="1"/>
            <a:r>
              <a:rPr lang="fr-FR" dirty="0" smtClean="0"/>
              <a:t>The </a:t>
            </a:r>
            <a:r>
              <a:rPr lang="fr-FR" dirty="0" err="1" smtClean="0"/>
              <a:t>raw</a:t>
            </a:r>
            <a:r>
              <a:rPr lang="fr-FR" dirty="0" smtClean="0"/>
              <a:t> count of a </a:t>
            </a:r>
            <a:r>
              <a:rPr lang="fr-FR" dirty="0" err="1" smtClean="0"/>
              <a:t>term</a:t>
            </a:r>
            <a:r>
              <a:rPr lang="fr-FR" dirty="0" smtClean="0"/>
              <a:t> in a document</a:t>
            </a:r>
          </a:p>
          <a:p>
            <a:r>
              <a:rPr lang="fr-FR" dirty="0" smtClean="0"/>
              <a:t>IDF : Inverse Document </a:t>
            </a:r>
            <a:r>
              <a:rPr lang="fr-FR" dirty="0" err="1" smtClean="0"/>
              <a:t>Frequency</a:t>
            </a:r>
            <a:endParaRPr lang="fr-FR" dirty="0" smtClean="0"/>
          </a:p>
          <a:p>
            <a:pPr lvl="1"/>
            <a:r>
              <a:rPr lang="fr-FR" dirty="0" smtClean="0"/>
              <a:t>Common or rare </a:t>
            </a:r>
            <a:r>
              <a:rPr lang="fr-FR" dirty="0" err="1" smtClean="0"/>
              <a:t>across</a:t>
            </a:r>
            <a:r>
              <a:rPr lang="fr-FR" dirty="0" smtClean="0"/>
              <a:t> </a:t>
            </a:r>
            <a:r>
              <a:rPr lang="fr-FR" u="sng" dirty="0" smtClean="0"/>
              <a:t>all documents</a:t>
            </a:r>
          </a:p>
          <a:p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111118" y="6308725"/>
            <a:ext cx="2915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http://www.buissondiaz.com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005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Graph of TF IDF’ 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524000" y="1397000"/>
            <a:ext cx="6096000" cy="4064000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fr-FR"/>
          </a:p>
          <a:p>
            <a:pPr lvl="1">
              <a:buChar char="•"/>
            </a:pPr>
            <a:endParaRPr lang="fr-FR"/>
          </a:p>
          <a:p>
            <a:pPr lvl="2">
              <a:buChar char="•"/>
            </a:pPr>
            <a:endParaRPr lang="fr-FR"/>
          </a:p>
          <a:p>
            <a:pPr lvl="2">
              <a:buChar char="•"/>
            </a:pPr>
            <a:endParaRPr lang="fr-FR" dirty="0"/>
          </a:p>
          <a:p>
            <a:pPr lvl="1">
              <a:buChar char="•"/>
            </a:pPr>
            <a:endParaRPr lang="fr-FR"/>
          </a:p>
          <a:p>
            <a:pPr lvl="2">
              <a:buChar char="•"/>
            </a:pPr>
            <a:endParaRPr lang="fr-FR"/>
          </a:p>
        </p:txBody>
      </p:sp>
      <p:pic>
        <p:nvPicPr>
          <p:cNvPr id="8" name="Image 7" descr="Capture d’écran 2018-07-07 à 23.35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00"/>
            <a:ext cx="9144000" cy="278459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62421" y="6398696"/>
            <a:ext cx="2915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http://www.buissondiaz.com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68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Graph Code</a:t>
            </a:r>
            <a:endParaRPr lang="fr-FR" dirty="0"/>
          </a:p>
        </p:txBody>
      </p:sp>
      <p:pic>
        <p:nvPicPr>
          <p:cNvPr id="3" name="Image 2" descr="Capture d’écran 2018-07-07 à 23.38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500"/>
            <a:ext cx="9144000" cy="39337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228843" y="6480948"/>
            <a:ext cx="2915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http://www.buissondiaz.com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772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Principles of the demonstration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Never stop the flow</a:t>
            </a:r>
          </a:p>
          <a:p>
            <a:r>
              <a:rPr lang="en-US" dirty="0" smtClean="0"/>
              <a:t>Accept to be late</a:t>
            </a:r>
          </a:p>
          <a:p>
            <a:r>
              <a:rPr lang="en-US" dirty="0" smtClean="0"/>
              <a:t>Accept to </a:t>
            </a:r>
            <a:r>
              <a:rPr lang="en-US" dirty="0" smtClean="0"/>
              <a:t>lose </a:t>
            </a:r>
            <a:r>
              <a:rPr lang="en-US" dirty="0" smtClean="0"/>
              <a:t>your data</a:t>
            </a:r>
          </a:p>
          <a:p>
            <a:r>
              <a:rPr lang="en-US" dirty="0" smtClean="0"/>
              <a:t>Support VVV(VV)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(Veracity)</a:t>
            </a:r>
          </a:p>
          <a:p>
            <a:pPr lvl="1"/>
            <a:r>
              <a:rPr lang="en-US" dirty="0" smtClean="0"/>
              <a:t>(Value)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310295" y="6488668"/>
            <a:ext cx="2915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http://www.buissondiaz.com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817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Errors</a:t>
            </a:r>
            <a:r>
              <a:rPr lang="fr-FR" dirty="0" smtClean="0"/>
              <a:t> and </a:t>
            </a:r>
            <a:r>
              <a:rPr lang="fr-FR" dirty="0" err="1" smtClean="0"/>
              <a:t>Recovery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mapError</a:t>
            </a:r>
            <a:r>
              <a:rPr lang="fr-FR" dirty="0"/>
              <a:t> </a:t>
            </a:r>
            <a:r>
              <a:rPr lang="fr-FR" dirty="0" smtClean="0"/>
              <a:t>: </a:t>
            </a:r>
            <a:r>
              <a:rPr lang="fr-FR" dirty="0" err="1" smtClean="0"/>
              <a:t>Transform</a:t>
            </a:r>
            <a:r>
              <a:rPr lang="fr-FR" dirty="0" smtClean="0"/>
              <a:t> the </a:t>
            </a:r>
            <a:r>
              <a:rPr lang="fr-FR" dirty="0" err="1" smtClean="0"/>
              <a:t>error</a:t>
            </a:r>
            <a:endParaRPr lang="fr-FR" dirty="0" smtClean="0"/>
          </a:p>
          <a:p>
            <a:r>
              <a:rPr lang="fr-FR" dirty="0" err="1"/>
              <a:t>r</a:t>
            </a:r>
            <a:r>
              <a:rPr lang="fr-FR" dirty="0" err="1" smtClean="0"/>
              <a:t>ecover</a:t>
            </a:r>
            <a:r>
              <a:rPr lang="fr-FR" dirty="0" smtClean="0"/>
              <a:t> : </a:t>
            </a:r>
            <a:r>
              <a:rPr lang="fr-FR" dirty="0" err="1" smtClean="0"/>
              <a:t>Transform</a:t>
            </a:r>
            <a:r>
              <a:rPr lang="fr-FR" dirty="0" smtClean="0"/>
              <a:t> and log the </a:t>
            </a:r>
            <a:r>
              <a:rPr lang="fr-FR" dirty="0" err="1" smtClean="0"/>
              <a:t>error</a:t>
            </a:r>
            <a:endParaRPr lang="fr-FR" dirty="0" smtClean="0"/>
          </a:p>
          <a:p>
            <a:r>
              <a:rPr lang="fr-FR" dirty="0" err="1" smtClean="0"/>
              <a:t>revoverWith</a:t>
            </a:r>
            <a:r>
              <a:rPr lang="fr-FR" dirty="0" smtClean="0"/>
              <a:t> : Switch to </a:t>
            </a:r>
            <a:r>
              <a:rPr lang="fr-FR" dirty="0" err="1" smtClean="0"/>
              <a:t>another</a:t>
            </a:r>
            <a:r>
              <a:rPr lang="fr-FR" dirty="0" smtClean="0"/>
              <a:t> Source</a:t>
            </a:r>
          </a:p>
          <a:p>
            <a:r>
              <a:rPr lang="fr-FR" dirty="0" err="1" smtClean="0"/>
              <a:t>recoverWithRetries</a:t>
            </a:r>
            <a:r>
              <a:rPr lang="fr-FR" dirty="0" smtClean="0"/>
              <a:t> : Switch to </a:t>
            </a:r>
            <a:r>
              <a:rPr lang="fr-FR" dirty="0" err="1" smtClean="0"/>
              <a:t>another</a:t>
            </a:r>
            <a:r>
              <a:rPr lang="fr-FR" dirty="0" smtClean="0"/>
              <a:t> Source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retry</a:t>
            </a:r>
            <a:endParaRPr lang="fr-FR" dirty="0" smtClean="0"/>
          </a:p>
          <a:p>
            <a:r>
              <a:rPr lang="fr-FR" dirty="0" err="1" smtClean="0"/>
              <a:t>Delayed</a:t>
            </a:r>
            <a:r>
              <a:rPr lang="fr-FR" dirty="0" smtClean="0"/>
              <a:t> restart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156385" y="6403993"/>
            <a:ext cx="2915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http://www.buissondiaz.com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023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It’s</a:t>
            </a:r>
            <a:r>
              <a:rPr lang="fr-FR" dirty="0" smtClean="0"/>
              <a:t> </a:t>
            </a:r>
            <a:r>
              <a:rPr lang="fr-FR" dirty="0" err="1" smtClean="0"/>
              <a:t>huge</a:t>
            </a:r>
            <a:r>
              <a:rPr lang="fr-FR" dirty="0" smtClean="0"/>
              <a:t> or </a:t>
            </a:r>
            <a:r>
              <a:rPr lang="fr-FR" dirty="0" err="1" smtClean="0"/>
              <a:t>complex</a:t>
            </a:r>
            <a:r>
              <a:rPr lang="fr-FR" dirty="0" smtClean="0"/>
              <a:t>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New </a:t>
            </a:r>
            <a:r>
              <a:rPr lang="fr-FR" dirty="0" err="1" smtClean="0"/>
              <a:t>strategies</a:t>
            </a:r>
            <a:endParaRPr lang="fr-FR" dirty="0" smtClean="0"/>
          </a:p>
          <a:p>
            <a:pPr lvl="1"/>
            <a:r>
              <a:rPr lang="fr-FR" dirty="0" smtClean="0"/>
              <a:t>Windows </a:t>
            </a:r>
            <a:r>
              <a:rPr lang="fr-FR" dirty="0" err="1" smtClean="0"/>
              <a:t>based</a:t>
            </a:r>
            <a:endParaRPr lang="fr-FR" dirty="0" smtClean="0"/>
          </a:p>
          <a:p>
            <a:pPr lvl="1"/>
            <a:r>
              <a:rPr lang="fr-FR" dirty="0" err="1" smtClean="0"/>
              <a:t>Remove</a:t>
            </a:r>
            <a:r>
              <a:rPr lang="fr-FR" dirty="0" smtClean="0"/>
              <a:t> (out of the time,</a:t>
            </a:r>
            <a:r>
              <a:rPr lang="mr-IN" dirty="0" smtClean="0"/>
              <a:t>…</a:t>
            </a:r>
            <a:r>
              <a:rPr lang="fr-FR" dirty="0" smtClean="0"/>
              <a:t> ) </a:t>
            </a:r>
          </a:p>
          <a:p>
            <a:pPr lvl="1"/>
            <a:r>
              <a:rPr lang="fr-FR" dirty="0" err="1" smtClean="0"/>
              <a:t>Add</a:t>
            </a:r>
            <a:r>
              <a:rPr lang="fr-FR" dirty="0" smtClean="0"/>
              <a:t> Batch</a:t>
            </a:r>
          </a:p>
          <a:p>
            <a:r>
              <a:rPr lang="fr-FR" dirty="0" smtClean="0"/>
              <a:t>New </a:t>
            </a:r>
            <a:r>
              <a:rPr lang="fr-FR" dirty="0" err="1" smtClean="0"/>
              <a:t>platform</a:t>
            </a:r>
            <a:endParaRPr lang="fr-FR" dirty="0" smtClean="0"/>
          </a:p>
          <a:p>
            <a:pPr lvl="1"/>
            <a:r>
              <a:rPr lang="fr-FR" dirty="0" err="1" smtClean="0"/>
              <a:t>Spark</a:t>
            </a:r>
            <a:endParaRPr lang="fr-FR" dirty="0" smtClean="0"/>
          </a:p>
          <a:p>
            <a:pPr lvl="1"/>
            <a:r>
              <a:rPr lang="fr-FR" dirty="0" err="1" smtClean="0"/>
              <a:t>Hadoop</a:t>
            </a:r>
            <a:endParaRPr lang="fr-FR" dirty="0" smtClean="0"/>
          </a:p>
          <a:p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752850" y="1793881"/>
            <a:ext cx="3116195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dirty="0" err="1" smtClean="0"/>
              <a:t>Meteosat</a:t>
            </a:r>
            <a:r>
              <a:rPr lang="fr-FR" dirty="0" smtClean="0"/>
              <a:t> Second </a:t>
            </a:r>
            <a:r>
              <a:rPr lang="fr-FR" dirty="0" err="1" smtClean="0"/>
              <a:t>Generation</a:t>
            </a:r>
            <a:r>
              <a:rPr lang="fr-FR" dirty="0" smtClean="0"/>
              <a:t> : &gt; 100 TB </a:t>
            </a:r>
            <a:r>
              <a:rPr lang="fr-FR" smtClean="0"/>
              <a:t>/ Day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029578" y="6394940"/>
            <a:ext cx="2915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http://www.buissondiaz.com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527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Spark</a:t>
            </a:r>
            <a:r>
              <a:rPr lang="fr-FR" dirty="0" smtClean="0"/>
              <a:t> </a:t>
            </a:r>
            <a:r>
              <a:rPr lang="fr-FR" dirty="0" err="1" smtClean="0"/>
              <a:t>Structered</a:t>
            </a:r>
            <a:r>
              <a:rPr lang="fr-FR" dirty="0" smtClean="0"/>
              <a:t> Streaming</a:t>
            </a:r>
            <a:endParaRPr lang="fr-FR" dirty="0"/>
          </a:p>
        </p:txBody>
      </p:sp>
      <p:pic>
        <p:nvPicPr>
          <p:cNvPr id="11" name="Image 10" descr="Capture d’écran 2018-07-08 à 10.24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912" y="1417638"/>
            <a:ext cx="5472088" cy="2642237"/>
          </a:xfrm>
          <a:prstGeom prst="rect">
            <a:avLst/>
          </a:prstGeom>
        </p:spPr>
      </p:pic>
      <p:pic>
        <p:nvPicPr>
          <p:cNvPr id="12" name="Image 11" descr="Capture d’écran 2018-07-08 à 10.56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574" y="3792444"/>
            <a:ext cx="4086320" cy="2456562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589196" y="1793879"/>
            <a:ext cx="38743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2800" dirty="0" err="1" smtClean="0"/>
              <a:t>Fast</a:t>
            </a:r>
            <a:endParaRPr lang="fr-FR" sz="2800" dirty="0" smtClean="0"/>
          </a:p>
          <a:p>
            <a:pPr marL="285750" indent="-285750">
              <a:buFont typeface="Arial"/>
              <a:buChar char="•"/>
            </a:pPr>
            <a:r>
              <a:rPr lang="fr-FR" sz="2800" dirty="0" err="1" smtClean="0"/>
              <a:t>Scalable</a:t>
            </a:r>
            <a:endParaRPr lang="fr-FR" sz="2800" dirty="0" smtClean="0"/>
          </a:p>
          <a:p>
            <a:pPr marL="285750" indent="-285750">
              <a:buFont typeface="Arial"/>
              <a:buChar char="•"/>
            </a:pPr>
            <a:r>
              <a:rPr lang="fr-FR" sz="2800" dirty="0" err="1" smtClean="0"/>
              <a:t>Fault</a:t>
            </a:r>
            <a:r>
              <a:rPr lang="fr-FR" sz="2800" dirty="0" smtClean="0"/>
              <a:t> </a:t>
            </a:r>
            <a:r>
              <a:rPr lang="mr-IN" sz="2800" dirty="0" smtClean="0"/>
              <a:t>–</a:t>
            </a:r>
            <a:r>
              <a:rPr lang="fr-FR" sz="2800" dirty="0" smtClean="0"/>
              <a:t> </a:t>
            </a:r>
            <a:r>
              <a:rPr lang="fr-FR" sz="2800" dirty="0" err="1" smtClean="0"/>
              <a:t>Tolerence</a:t>
            </a:r>
            <a:endParaRPr lang="fr-FR" sz="2800" dirty="0" smtClean="0"/>
          </a:p>
          <a:p>
            <a:pPr marL="285750" indent="-285750">
              <a:buFont typeface="Arial"/>
              <a:buChar char="•"/>
            </a:pPr>
            <a:r>
              <a:rPr lang="fr-FR" sz="2800" dirty="0" smtClean="0"/>
              <a:t>SQL </a:t>
            </a:r>
            <a:r>
              <a:rPr lang="fr-FR" sz="2800" dirty="0" err="1" smtClean="0"/>
              <a:t>Engine</a:t>
            </a:r>
            <a:endParaRPr lang="fr-FR" sz="2800" dirty="0" smtClean="0"/>
          </a:p>
          <a:p>
            <a:pPr marL="285750" indent="-285750">
              <a:buFont typeface="Arial"/>
              <a:buChar char="•"/>
            </a:pPr>
            <a:r>
              <a:rPr lang="fr-FR" sz="2800" dirty="0" err="1" smtClean="0"/>
              <a:t>Incremental</a:t>
            </a:r>
            <a:r>
              <a:rPr lang="fr-FR" sz="2800" dirty="0" smtClean="0"/>
              <a:t> or </a:t>
            </a:r>
            <a:r>
              <a:rPr lang="fr-FR" sz="2800" dirty="0" err="1" smtClean="0"/>
              <a:t>Continous</a:t>
            </a:r>
            <a:endParaRPr lang="fr-FR" sz="2800" dirty="0" smtClean="0"/>
          </a:p>
          <a:p>
            <a:endParaRPr lang="fr-FR" sz="2400" dirty="0" smtClean="0"/>
          </a:p>
          <a:p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6101843" y="6462841"/>
            <a:ext cx="2915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http://www.buissondiaz.com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011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Windows and </a:t>
            </a:r>
            <a:r>
              <a:rPr lang="fr-FR" dirty="0" err="1" smtClean="0"/>
              <a:t>Watermark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3492"/>
            <a:ext cx="9144000" cy="627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7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Simple </a:t>
            </a:r>
            <a:r>
              <a:rPr lang="fr-FR" dirty="0" err="1" smtClean="0"/>
              <a:t>Incremental</a:t>
            </a:r>
            <a:r>
              <a:rPr lang="fr-FR" dirty="0" smtClean="0"/>
              <a:t> Streaming</a:t>
            </a:r>
            <a:endParaRPr lang="fr-FR" dirty="0"/>
          </a:p>
        </p:txBody>
      </p:sp>
      <p:pic>
        <p:nvPicPr>
          <p:cNvPr id="4" name="Image 3" descr="Capture d’écran 2018-07-08 à 11.08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85" y="2068857"/>
            <a:ext cx="8519566" cy="26973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228843" y="6480948"/>
            <a:ext cx="2915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http://www.buissondiaz.com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003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And TF IDF</a:t>
            </a:r>
            <a:endParaRPr lang="fr-FR" dirty="0"/>
          </a:p>
        </p:txBody>
      </p:sp>
      <p:pic>
        <p:nvPicPr>
          <p:cNvPr id="3" name="Image 2" descr="Capture d’écran 2018-07-08 à 14.52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2" y="1866900"/>
            <a:ext cx="8916505" cy="31123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228843" y="6488668"/>
            <a:ext cx="2915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http://www.buissondiaz.com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51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See</a:t>
            </a:r>
            <a:r>
              <a:rPr lang="fr-FR" dirty="0" smtClean="0"/>
              <a:t> the original code </a:t>
            </a:r>
            <a:r>
              <a:rPr lang="fr-FR" dirty="0" err="1" smtClean="0"/>
              <a:t>demo</a:t>
            </a:r>
            <a:r>
              <a:rPr lang="fr-FR" dirty="0"/>
              <a:t> on : https://github.com/buidiaconseil/DemoKafkaAkkaSpark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6165438" y="6358726"/>
            <a:ext cx="2915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http://www.buissondiaz.com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01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New S</a:t>
            </a:r>
            <a:r>
              <a:rPr lang="fr-FR" strike="sngStrike" dirty="0" smtClean="0"/>
              <a:t>M</a:t>
            </a:r>
            <a:r>
              <a:rPr lang="fr-FR" dirty="0" smtClean="0">
                <a:solidFill>
                  <a:schemeClr val="accent1"/>
                </a:solidFill>
              </a:rPr>
              <a:t>KR</a:t>
            </a:r>
            <a:r>
              <a:rPr lang="fr-FR" dirty="0" smtClean="0"/>
              <a:t>ACK </a:t>
            </a:r>
            <a:r>
              <a:rPr lang="fr-FR" dirty="0" smtClean="0"/>
              <a:t>Architecture	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Spark</a:t>
            </a:r>
            <a:r>
              <a:rPr lang="fr-FR" dirty="0" smtClean="0"/>
              <a:t> : </a:t>
            </a:r>
            <a:r>
              <a:rPr lang="fr-FR" dirty="0" err="1" smtClean="0"/>
              <a:t>Processing</a:t>
            </a:r>
            <a:endParaRPr lang="fr-FR" dirty="0" smtClean="0"/>
          </a:p>
          <a:p>
            <a:r>
              <a:rPr lang="fr-FR" strike="sngStrike" dirty="0" err="1" smtClean="0"/>
              <a:t>Mesos</a:t>
            </a:r>
            <a:r>
              <a:rPr lang="fr-FR" strike="sngStrike" dirty="0" smtClean="0"/>
              <a:t> : Cluster </a:t>
            </a:r>
            <a:r>
              <a:rPr lang="fr-FR" strike="sngStrike" dirty="0" smtClean="0"/>
              <a:t>Management</a:t>
            </a:r>
          </a:p>
          <a:p>
            <a:r>
              <a:rPr lang="fr-FR" dirty="0" err="1" smtClean="0"/>
              <a:t>Kubernetes</a:t>
            </a:r>
            <a:r>
              <a:rPr lang="fr-FR" dirty="0" smtClean="0"/>
              <a:t> : Cluster Management</a:t>
            </a:r>
          </a:p>
          <a:p>
            <a:r>
              <a:rPr lang="fr-FR" dirty="0" smtClean="0"/>
              <a:t>++ Redis : Cache</a:t>
            </a:r>
            <a:endParaRPr lang="fr-FR" dirty="0" smtClean="0"/>
          </a:p>
          <a:p>
            <a:r>
              <a:rPr lang="fr-FR" dirty="0" err="1" smtClean="0"/>
              <a:t>Akka</a:t>
            </a:r>
            <a:r>
              <a:rPr lang="fr-FR" dirty="0" smtClean="0"/>
              <a:t> : </a:t>
            </a:r>
            <a:r>
              <a:rPr lang="fr-FR" dirty="0" err="1" smtClean="0"/>
              <a:t>Actor</a:t>
            </a:r>
            <a:r>
              <a:rPr lang="fr-FR" dirty="0" smtClean="0"/>
              <a:t> model</a:t>
            </a:r>
          </a:p>
          <a:p>
            <a:r>
              <a:rPr lang="fr-FR" dirty="0" smtClean="0"/>
              <a:t>Cassandra : </a:t>
            </a:r>
            <a:r>
              <a:rPr lang="fr-FR" dirty="0" err="1" smtClean="0"/>
              <a:t>Nosql</a:t>
            </a:r>
            <a:r>
              <a:rPr lang="fr-FR" dirty="0" smtClean="0"/>
              <a:t> and </a:t>
            </a:r>
            <a:r>
              <a:rPr lang="fr-FR" dirty="0" err="1" smtClean="0"/>
              <a:t>Big</a:t>
            </a:r>
            <a:r>
              <a:rPr lang="fr-FR" dirty="0" smtClean="0"/>
              <a:t> Table</a:t>
            </a:r>
          </a:p>
          <a:p>
            <a:r>
              <a:rPr lang="fr-FR" dirty="0" smtClean="0"/>
              <a:t>Kafka : Stream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52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Flow Description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 smtClean="0"/>
              <a:t>Combination</a:t>
            </a:r>
            <a:r>
              <a:rPr lang="fr-FR" sz="2400" dirty="0" smtClean="0"/>
              <a:t> of more </a:t>
            </a:r>
            <a:r>
              <a:rPr lang="fr-FR" sz="2400" dirty="0" err="1" smtClean="0"/>
              <a:t>than</a:t>
            </a:r>
            <a:r>
              <a:rPr lang="fr-FR" sz="2400" dirty="0" smtClean="0"/>
              <a:t> 45 RSS sources</a:t>
            </a:r>
          </a:p>
          <a:p>
            <a:pPr lvl="1"/>
            <a:r>
              <a:rPr lang="fr-FR" sz="2400" dirty="0" err="1" smtClean="0"/>
              <a:t>Include</a:t>
            </a:r>
            <a:r>
              <a:rPr lang="fr-FR" sz="2400" dirty="0" smtClean="0"/>
              <a:t>: Wall Street Journal, The </a:t>
            </a:r>
            <a:r>
              <a:rPr lang="fr-FR" sz="2400" dirty="0" err="1" smtClean="0"/>
              <a:t>Economist</a:t>
            </a:r>
            <a:r>
              <a:rPr lang="fr-FR" sz="2400" dirty="0" smtClean="0"/>
              <a:t>, Reuters, Bloomberg,</a:t>
            </a:r>
            <a:r>
              <a:rPr lang="mr-IN" sz="2400" dirty="0" smtClean="0"/>
              <a:t>…</a:t>
            </a:r>
            <a:r>
              <a:rPr lang="fr-FR" sz="2400" dirty="0" smtClean="0"/>
              <a:t>.</a:t>
            </a:r>
          </a:p>
          <a:p>
            <a:endParaRPr lang="fr-FR" dirty="0" smtClean="0"/>
          </a:p>
        </p:txBody>
      </p:sp>
      <p:sp>
        <p:nvSpPr>
          <p:cNvPr id="4" name="Rectangle 3"/>
          <p:cNvSpPr/>
          <p:nvPr/>
        </p:nvSpPr>
        <p:spPr>
          <a:xfrm>
            <a:off x="3404246" y="2628695"/>
            <a:ext cx="4098186" cy="3693319"/>
          </a:xfrm>
          <a:prstGeom prst="rect">
            <a:avLst/>
          </a:prstGeom>
          <a:ln>
            <a:gradFill flip="none" rotWithShape="1">
              <a:gsLst>
                <a:gs pos="0">
                  <a:schemeClr val="accent1"/>
                </a:gs>
                <a:gs pos="100000">
                  <a:schemeClr val="tx2"/>
                </a:gs>
              </a:gsLst>
              <a:lin ang="0" scaled="1"/>
              <a:tileRect/>
            </a:gradFill>
          </a:ln>
        </p:spPr>
        <p:txBody>
          <a:bodyPr wrap="square">
            <a:spAutoFit/>
          </a:bodyPr>
          <a:lstStyle/>
          <a:p>
            <a:r>
              <a:rPr lang="fr-FR" dirty="0" smtClean="0"/>
              <a:t>&lt;?</a:t>
            </a:r>
            <a:r>
              <a:rPr lang="fr-FR" dirty="0" err="1" smtClean="0"/>
              <a:t>xml</a:t>
            </a:r>
            <a:r>
              <a:rPr lang="fr-FR" dirty="0" smtClean="0"/>
              <a:t> version="1.0" </a:t>
            </a:r>
            <a:r>
              <a:rPr lang="fr-FR" dirty="0" err="1" smtClean="0"/>
              <a:t>encoding</a:t>
            </a:r>
            <a:r>
              <a:rPr lang="fr-FR" dirty="0" smtClean="0"/>
              <a:t>="UTF-8" ?&gt;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rss</a:t>
            </a:r>
            <a:r>
              <a:rPr lang="fr-FR" dirty="0" smtClean="0"/>
              <a:t> version="2.0"&gt;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channel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  &lt;</a:t>
            </a:r>
            <a:r>
              <a:rPr lang="fr-FR" dirty="0" err="1" smtClean="0"/>
              <a:t>title</a:t>
            </a:r>
            <a:r>
              <a:rPr lang="fr-FR" dirty="0" smtClean="0"/>
              <a:t>&gt;Page&lt;/</a:t>
            </a:r>
            <a:r>
              <a:rPr lang="fr-FR" dirty="0" err="1" smtClean="0"/>
              <a:t>title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  &lt;</a:t>
            </a:r>
            <a:r>
              <a:rPr lang="fr-FR" dirty="0" err="1" smtClean="0"/>
              <a:t>link</a:t>
            </a:r>
            <a:r>
              <a:rPr lang="fr-FR" dirty="0" smtClean="0"/>
              <a:t>&gt;</a:t>
            </a:r>
            <a:r>
              <a:rPr lang="fr-FR" dirty="0" err="1" smtClean="0"/>
              <a:t>https</a:t>
            </a:r>
            <a:r>
              <a:rPr lang="fr-FR" dirty="0" smtClean="0"/>
              <a:t>://XXX&lt;/</a:t>
            </a:r>
            <a:r>
              <a:rPr lang="fr-FR" dirty="0" err="1" smtClean="0"/>
              <a:t>link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  &lt;description&gt;Free&lt;/description&gt;</a:t>
            </a:r>
          </a:p>
          <a:p>
            <a:r>
              <a:rPr lang="fr-FR" dirty="0" smtClean="0"/>
              <a:t>  &lt;item&gt;</a:t>
            </a:r>
          </a:p>
          <a:p>
            <a:r>
              <a:rPr lang="fr-FR" dirty="0" smtClean="0"/>
              <a:t>    &lt;</a:t>
            </a:r>
            <a:r>
              <a:rPr lang="fr-FR" dirty="0" err="1" smtClean="0"/>
              <a:t>title</a:t>
            </a:r>
            <a:r>
              <a:rPr lang="fr-FR" dirty="0" smtClean="0"/>
              <a:t>&gt;</a:t>
            </a:r>
            <a:r>
              <a:rPr lang="fr-FR" dirty="0" err="1" smtClean="0"/>
              <a:t>Tuto</a:t>
            </a:r>
            <a:r>
              <a:rPr lang="fr-FR" dirty="0" smtClean="0"/>
              <a:t>&lt;/</a:t>
            </a:r>
            <a:r>
              <a:rPr lang="fr-FR" dirty="0" err="1" smtClean="0"/>
              <a:t>title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    &lt;</a:t>
            </a:r>
            <a:r>
              <a:rPr lang="fr-FR" dirty="0" err="1" smtClean="0"/>
              <a:t>link</a:t>
            </a:r>
            <a:r>
              <a:rPr lang="fr-FR" dirty="0" smtClean="0"/>
              <a:t>&gt;</a:t>
            </a:r>
            <a:r>
              <a:rPr lang="fr-FR" dirty="0" err="1" smtClean="0"/>
              <a:t>https</a:t>
            </a:r>
            <a:r>
              <a:rPr lang="fr-FR" dirty="0" smtClean="0"/>
              <a:t>://XXXX&lt;/</a:t>
            </a:r>
            <a:r>
              <a:rPr lang="fr-FR" dirty="0" err="1" smtClean="0"/>
              <a:t>link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    &lt;description&gt;New&lt;/description&gt;</a:t>
            </a:r>
          </a:p>
          <a:p>
            <a:r>
              <a:rPr lang="fr-FR" dirty="0" smtClean="0"/>
              <a:t>  &lt;/item&gt;</a:t>
            </a:r>
          </a:p>
          <a:p>
            <a:r>
              <a:rPr lang="fr-FR" dirty="0" smtClean="0"/>
              <a:t>&lt;/</a:t>
            </a:r>
            <a:r>
              <a:rPr lang="fr-FR" dirty="0" err="1" smtClean="0"/>
              <a:t>channel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&lt;/</a:t>
            </a:r>
            <a:r>
              <a:rPr lang="fr-FR" dirty="0" err="1" smtClean="0"/>
              <a:t>rss</a:t>
            </a:r>
            <a:r>
              <a:rPr lang="fr-FR" dirty="0" smtClean="0"/>
              <a:t>&gt;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228843" y="6480948"/>
            <a:ext cx="2915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http://www.buissondiaz.com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684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Demonstrated Technologies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One Broker :</a:t>
            </a:r>
          </a:p>
          <a:p>
            <a:pPr lvl="1"/>
            <a:r>
              <a:rPr lang="fr-FR" dirty="0" smtClean="0"/>
              <a:t>Kafka</a:t>
            </a:r>
          </a:p>
          <a:p>
            <a:r>
              <a:rPr lang="fr-FR" dirty="0" err="1" smtClean="0"/>
              <a:t>Three</a:t>
            </a:r>
            <a:r>
              <a:rPr lang="fr-FR" dirty="0" smtClean="0"/>
              <a:t> Streaming Solutions</a:t>
            </a:r>
          </a:p>
          <a:p>
            <a:pPr lvl="1"/>
            <a:r>
              <a:rPr lang="fr-FR" dirty="0" smtClean="0"/>
              <a:t>Java 8 </a:t>
            </a:r>
          </a:p>
          <a:p>
            <a:pPr lvl="1"/>
            <a:r>
              <a:rPr lang="fr-FR" dirty="0" err="1" smtClean="0"/>
              <a:t>Akka</a:t>
            </a:r>
            <a:r>
              <a:rPr lang="fr-FR" dirty="0" smtClean="0"/>
              <a:t> Stream</a:t>
            </a:r>
          </a:p>
          <a:p>
            <a:pPr lvl="1"/>
            <a:r>
              <a:rPr lang="fr-FR" dirty="0" err="1" smtClean="0"/>
              <a:t>Spark</a:t>
            </a:r>
            <a:r>
              <a:rPr lang="fr-FR" dirty="0" smtClean="0"/>
              <a:t> </a:t>
            </a:r>
            <a:r>
              <a:rPr lang="fr-FR" dirty="0" err="1" smtClean="0"/>
              <a:t>Structured</a:t>
            </a:r>
            <a:r>
              <a:rPr lang="fr-FR" dirty="0" smtClean="0"/>
              <a:t> Streaming</a:t>
            </a:r>
          </a:p>
          <a:p>
            <a:r>
              <a:rPr lang="fr-FR" dirty="0" err="1" smtClean="0"/>
              <a:t>Languages</a:t>
            </a:r>
            <a:endParaRPr lang="fr-FR" dirty="0" smtClean="0"/>
          </a:p>
          <a:p>
            <a:pPr lvl="1"/>
            <a:r>
              <a:rPr lang="fr-FR" dirty="0" smtClean="0"/>
              <a:t>Java</a:t>
            </a:r>
          </a:p>
          <a:p>
            <a:pPr lvl="1"/>
            <a:r>
              <a:rPr lang="fr-FR" dirty="0" smtClean="0"/>
              <a:t>Python</a:t>
            </a:r>
          </a:p>
          <a:p>
            <a:pPr lvl="1"/>
            <a:r>
              <a:rPr lang="fr-FR" dirty="0" smtClean="0"/>
              <a:t>Scala</a:t>
            </a:r>
          </a:p>
          <a:p>
            <a:pPr marL="914400" lvl="2" indent="0">
              <a:buNone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228843" y="6488668"/>
            <a:ext cx="2915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http://www.buissondiaz.com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20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Kafka and </a:t>
            </a:r>
            <a:r>
              <a:rPr lang="fr-FR" dirty="0" err="1" smtClean="0"/>
              <a:t>Topics</a:t>
            </a:r>
            <a:endParaRPr lang="fr-FR" dirty="0"/>
          </a:p>
        </p:txBody>
      </p:sp>
      <p:pic>
        <p:nvPicPr>
          <p:cNvPr id="10" name="Image 9" descr="Capture d’écran 2018-07-07 à 17.53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9000"/>
            <a:ext cx="9144000" cy="25258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228843" y="6462841"/>
            <a:ext cx="2915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http://www.buissondiaz.com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490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Kafka and Partitions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1155"/>
            <a:ext cx="9144000" cy="40739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228843" y="6498584"/>
            <a:ext cx="2915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http://www.buissondiaz.com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173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Kafka </a:t>
            </a:r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Replication</a:t>
            </a:r>
            <a:endParaRPr lang="fr-FR" dirty="0" smtClean="0"/>
          </a:p>
          <a:p>
            <a:r>
              <a:rPr lang="fr-FR" dirty="0" smtClean="0"/>
              <a:t>Store</a:t>
            </a:r>
          </a:p>
          <a:p>
            <a:r>
              <a:rPr lang="fr-FR" dirty="0" err="1" smtClean="0"/>
              <a:t>Distributed</a:t>
            </a:r>
            <a:endParaRPr lang="fr-FR" dirty="0" smtClean="0"/>
          </a:p>
          <a:p>
            <a:r>
              <a:rPr lang="fr-FR" dirty="0" err="1" smtClean="0"/>
              <a:t>Fault</a:t>
            </a:r>
            <a:r>
              <a:rPr lang="fr-FR" dirty="0" smtClean="0"/>
              <a:t> </a:t>
            </a:r>
            <a:r>
              <a:rPr lang="fr-FR" dirty="0" err="1" smtClean="0"/>
              <a:t>tolerence</a:t>
            </a:r>
            <a:r>
              <a:rPr lang="fr-FR" dirty="0" smtClean="0"/>
              <a:t> cluster</a:t>
            </a:r>
          </a:p>
          <a:p>
            <a:r>
              <a:rPr lang="fr-FR" dirty="0" smtClean="0"/>
              <a:t>Consumer Group</a:t>
            </a:r>
          </a:p>
          <a:p>
            <a:r>
              <a:rPr lang="fr-FR" dirty="0" smtClean="0"/>
              <a:t>ACL</a:t>
            </a:r>
          </a:p>
          <a:p>
            <a:r>
              <a:rPr lang="fr-FR" dirty="0" smtClean="0"/>
              <a:t>SSL 1/2 </a:t>
            </a:r>
            <a:r>
              <a:rPr lang="fr-FR" dirty="0" err="1" smtClean="0"/>
              <a:t>ways</a:t>
            </a:r>
            <a:endParaRPr lang="fr-FR" dirty="0" smtClean="0"/>
          </a:p>
          <a:p>
            <a:r>
              <a:rPr lang="fr-FR" dirty="0" smtClean="0"/>
              <a:t>JAAS Support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228843" y="6462841"/>
            <a:ext cx="2915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http://www.buissondiaz.com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238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Push the Flow</a:t>
            </a:r>
            <a:endParaRPr lang="fr-FR" dirty="0"/>
          </a:p>
        </p:txBody>
      </p:sp>
      <p:pic>
        <p:nvPicPr>
          <p:cNvPr id="7" name="Image 6" descr="Capture d’écran 2018-07-07 à 18.13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5763"/>
            <a:ext cx="8280645" cy="19475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228843" y="6488668"/>
            <a:ext cx="2915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http://www.buissondiaz.com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494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Akka</a:t>
            </a:r>
            <a:r>
              <a:rPr lang="fr-FR" dirty="0" smtClean="0"/>
              <a:t> Stream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Reactive</a:t>
            </a:r>
          </a:p>
          <a:p>
            <a:r>
              <a:rPr lang="en-US" dirty="0" smtClean="0"/>
              <a:t>Non Blocking</a:t>
            </a:r>
          </a:p>
          <a:p>
            <a:r>
              <a:rPr lang="en-US" dirty="0" smtClean="0"/>
              <a:t>Asynchronous</a:t>
            </a:r>
          </a:p>
          <a:p>
            <a:r>
              <a:rPr lang="en-US" dirty="0" smtClean="0"/>
              <a:t>Distributable</a:t>
            </a:r>
          </a:p>
          <a:p>
            <a:r>
              <a:rPr lang="en-US" dirty="0" smtClean="0"/>
              <a:t>Cluster</a:t>
            </a:r>
            <a:endParaRPr lang="en-US" dirty="0"/>
          </a:p>
        </p:txBody>
      </p:sp>
      <p:pic>
        <p:nvPicPr>
          <p:cNvPr id="4" name="Image 3" descr="Capture d’écran 2018-07-07 à 21.18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23348"/>
            <a:ext cx="7564847" cy="15028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28843" y="6488668"/>
            <a:ext cx="2915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http://www.buissondiaz.com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304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4353</TotalTime>
  <Words>500</Words>
  <Application>Microsoft Office PowerPoint</Application>
  <PresentationFormat>Affichage à l'écran (4:3)</PresentationFormat>
  <Paragraphs>168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Calibri</vt:lpstr>
      <vt:lpstr>Mangal</vt:lpstr>
      <vt:lpstr>Thème Office</vt:lpstr>
      <vt:lpstr>Stream the flow</vt:lpstr>
      <vt:lpstr>Principles of the demonstration</vt:lpstr>
      <vt:lpstr>Flow Description</vt:lpstr>
      <vt:lpstr>Demonstrated Technologies</vt:lpstr>
      <vt:lpstr>Kafka and Topics</vt:lpstr>
      <vt:lpstr>Kafka and Partitions</vt:lpstr>
      <vt:lpstr>Kafka Features</vt:lpstr>
      <vt:lpstr>Push the Flow</vt:lpstr>
      <vt:lpstr>Akka Stream</vt:lpstr>
      <vt:lpstr>MapReduce</vt:lpstr>
      <vt:lpstr>Operations </vt:lpstr>
      <vt:lpstr>Open the stream</vt:lpstr>
      <vt:lpstr>Substream</vt:lpstr>
      <vt:lpstr>Check GroupBy</vt:lpstr>
      <vt:lpstr>Check GroupBy and merge</vt:lpstr>
      <vt:lpstr>Graph on Flow</vt:lpstr>
      <vt:lpstr>TF IDF as Transformation</vt:lpstr>
      <vt:lpstr>Graph of TF IDF’ </vt:lpstr>
      <vt:lpstr>Graph Code</vt:lpstr>
      <vt:lpstr>Errors and Recovery</vt:lpstr>
      <vt:lpstr>When It’s huge or complex !</vt:lpstr>
      <vt:lpstr>Spark Structered Streaming</vt:lpstr>
      <vt:lpstr>Windows and Watermark</vt:lpstr>
      <vt:lpstr>Simple Incremental Streaming</vt:lpstr>
      <vt:lpstr>And TF IDF</vt:lpstr>
      <vt:lpstr>Thank you</vt:lpstr>
      <vt:lpstr>New SMKRACK Architecture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the flow</dc:title>
  <dc:creator>SEBASTIEN DIAZ</dc:creator>
  <cp:lastModifiedBy>DIAZ Sebastien</cp:lastModifiedBy>
  <cp:revision>37</cp:revision>
  <dcterms:created xsi:type="dcterms:W3CDTF">2018-07-07T14:44:32Z</dcterms:created>
  <dcterms:modified xsi:type="dcterms:W3CDTF">2018-07-11T15:03:29Z</dcterms:modified>
</cp:coreProperties>
</file>