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9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3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5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6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2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4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992C-B8F8-3147-B172-7D57F81F30D2}" type="datetimeFigureOut">
              <a:rPr lang="fr-FR" smtClean="0"/>
              <a:t>07/07/18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A6E5-3BF3-5540-B617-35F5C12AFA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2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Stream the flow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about Kafka, </a:t>
            </a:r>
            <a:r>
              <a:rPr lang="en-US" dirty="0" err="1" smtClean="0"/>
              <a:t>Akka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Invented By Google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static.googleusercontent.com</a:t>
            </a:r>
            <a:r>
              <a:rPr lang="en-US" dirty="0" smtClean="0"/>
              <a:t>/media/</a:t>
            </a:r>
            <a:r>
              <a:rPr lang="en-US" dirty="0" err="1" smtClean="0"/>
              <a:t>research.google.com</a:t>
            </a:r>
            <a:r>
              <a:rPr lang="en-US" dirty="0" smtClean="0"/>
              <a:t>/en//archive/mapreduce-osdi04.pdf</a:t>
            </a:r>
          </a:p>
          <a:p>
            <a:r>
              <a:rPr lang="en-US" dirty="0" smtClean="0"/>
              <a:t>2 operations:</a:t>
            </a:r>
          </a:p>
          <a:p>
            <a:pPr lvl="1"/>
            <a:r>
              <a:rPr lang="en-US" dirty="0" smtClean="0"/>
              <a:t>Map</a:t>
            </a:r>
          </a:p>
          <a:p>
            <a:pPr lvl="2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Associate map and reduce recursively</a:t>
            </a:r>
          </a:p>
        </p:txBody>
      </p:sp>
    </p:spTree>
    <p:extLst>
      <p:ext uri="{BB962C8B-B14F-4D97-AF65-F5344CB8AC3E}">
        <p14:creationId xmlns:p14="http://schemas.microsoft.com/office/powerpoint/2010/main" val="136658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Basic</a:t>
            </a:r>
          </a:p>
          <a:p>
            <a:pPr lvl="1"/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Flat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err="1" smtClean="0"/>
              <a:t>Foreach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Advanced</a:t>
            </a:r>
          </a:p>
          <a:p>
            <a:pPr lvl="1"/>
            <a:r>
              <a:rPr lang="fr-FR" dirty="0" err="1" smtClean="0"/>
              <a:t>Detach</a:t>
            </a:r>
            <a:endParaRPr lang="fr-FR" dirty="0" smtClean="0"/>
          </a:p>
          <a:p>
            <a:pPr lvl="1"/>
            <a:r>
              <a:rPr lang="fr-FR" dirty="0" smtClean="0"/>
              <a:t>Drop</a:t>
            </a:r>
          </a:p>
          <a:p>
            <a:pPr lvl="1"/>
            <a:r>
              <a:rPr lang="fr-FR" dirty="0" err="1" smtClean="0"/>
              <a:t>Fold</a:t>
            </a:r>
            <a:endParaRPr lang="fr-FR" dirty="0" smtClean="0"/>
          </a:p>
          <a:p>
            <a:pPr lvl="1"/>
            <a:r>
              <a:rPr lang="fr-FR" dirty="0" err="1" smtClean="0"/>
              <a:t>Grouped</a:t>
            </a:r>
            <a:endParaRPr lang="fr-FR" dirty="0" smtClean="0"/>
          </a:p>
          <a:p>
            <a:pPr lvl="1"/>
            <a:r>
              <a:rPr lang="fr-FR" dirty="0" err="1" smtClean="0"/>
              <a:t>Limit</a:t>
            </a:r>
            <a:endParaRPr lang="fr-FR" dirty="0" smtClean="0"/>
          </a:p>
          <a:p>
            <a:pPr lvl="1"/>
            <a:r>
              <a:rPr lang="fr-FR" dirty="0" smtClean="0"/>
              <a:t>Scan</a:t>
            </a:r>
          </a:p>
          <a:p>
            <a:pPr lvl="1"/>
            <a:r>
              <a:rPr lang="fr-FR" dirty="0" err="1" smtClean="0"/>
              <a:t>Take</a:t>
            </a:r>
            <a:endParaRPr lang="fr-FR" dirty="0"/>
          </a:p>
          <a:p>
            <a:pPr lvl="1"/>
            <a:r>
              <a:rPr lang="fr-FR" dirty="0" smtClean="0"/>
              <a:t>Watch</a:t>
            </a:r>
          </a:p>
          <a:p>
            <a:pPr lvl="1"/>
            <a:r>
              <a:rPr lang="fr-FR" dirty="0" err="1" smtClean="0"/>
              <a:t>Lazy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41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the </a:t>
            </a:r>
            <a:r>
              <a:rPr lang="fr-FR" dirty="0" err="1" smtClean="0"/>
              <a:t>stream</a:t>
            </a:r>
            <a:endParaRPr lang="fr-FR" dirty="0"/>
          </a:p>
        </p:txBody>
      </p:sp>
      <p:pic>
        <p:nvPicPr>
          <p:cNvPr id="13" name="Image 12" descr="Capture d’écran 2018-07-07 à 21.4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49500"/>
            <a:ext cx="8534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</a:t>
            </a:r>
            <a:r>
              <a:rPr lang="fr-FR" dirty="0" err="1"/>
              <a:t>s</a:t>
            </a:r>
            <a:r>
              <a:rPr lang="fr-FR" dirty="0" err="1" smtClean="0"/>
              <a:t>tream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4" y="1294885"/>
            <a:ext cx="5435600" cy="1701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2" y="1294885"/>
            <a:ext cx="5435600" cy="1701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" y="2996685"/>
            <a:ext cx="5435600" cy="1917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" y="4914385"/>
            <a:ext cx="5435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 </a:t>
            </a:r>
            <a:r>
              <a:rPr lang="fr-FR" dirty="0" err="1" smtClean="0"/>
              <a:t>GroupBy</a:t>
            </a:r>
            <a:endParaRPr lang="fr-FR" dirty="0"/>
          </a:p>
        </p:txBody>
      </p:sp>
      <p:pic>
        <p:nvPicPr>
          <p:cNvPr id="4" name="Image 3" descr="Capture d’écran 2018-07-07 à 21.4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" y="2305490"/>
            <a:ext cx="8509345" cy="19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 </a:t>
            </a:r>
            <a:r>
              <a:rPr lang="fr-FR" dirty="0" err="1" smtClean="0"/>
              <a:t>GroupBy</a:t>
            </a:r>
            <a:r>
              <a:rPr lang="fr-FR" dirty="0" smtClean="0"/>
              <a:t> and </a:t>
            </a:r>
            <a:r>
              <a:rPr lang="fr-FR" dirty="0" err="1" smtClean="0"/>
              <a:t>merge</a:t>
            </a:r>
            <a:endParaRPr lang="fr-FR" dirty="0"/>
          </a:p>
        </p:txBody>
      </p:sp>
      <p:pic>
        <p:nvPicPr>
          <p:cNvPr id="3" name="Image 2" descr="Capture d’écran 2018-07-07 à 21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324100"/>
            <a:ext cx="8242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on 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Fan In</a:t>
            </a:r>
          </a:p>
          <a:p>
            <a:pPr lvl="1"/>
            <a:r>
              <a:rPr lang="fr-FR" dirty="0" err="1" smtClean="0"/>
              <a:t>Merge</a:t>
            </a:r>
            <a:endParaRPr lang="fr-FR" dirty="0" smtClean="0"/>
          </a:p>
          <a:p>
            <a:pPr lvl="1"/>
            <a:r>
              <a:rPr lang="fr-FR" dirty="0" smtClean="0"/>
              <a:t>Zip</a:t>
            </a:r>
          </a:p>
          <a:p>
            <a:pPr lvl="1"/>
            <a:r>
              <a:rPr lang="fr-FR" dirty="0" err="1" smtClean="0"/>
              <a:t>Concat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Fan Out</a:t>
            </a:r>
          </a:p>
          <a:p>
            <a:pPr lvl="1"/>
            <a:r>
              <a:rPr lang="fr-FR" dirty="0" err="1" smtClean="0"/>
              <a:t>Broadcast</a:t>
            </a:r>
            <a:endParaRPr lang="fr-FR" dirty="0" smtClean="0"/>
          </a:p>
          <a:p>
            <a:pPr lvl="1"/>
            <a:r>
              <a:rPr lang="fr-FR" dirty="0" smtClean="0"/>
              <a:t>Balance</a:t>
            </a:r>
          </a:p>
          <a:p>
            <a:pPr lvl="1"/>
            <a:r>
              <a:rPr lang="fr-FR" dirty="0" err="1" smtClean="0"/>
              <a:t>Unzip</a:t>
            </a:r>
            <a:endParaRPr lang="fr-FR" dirty="0"/>
          </a:p>
        </p:txBody>
      </p:sp>
      <p:pic>
        <p:nvPicPr>
          <p:cNvPr id="6" name="Image 5" descr="compose_sha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73" y="3634775"/>
            <a:ext cx="4319060" cy="25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9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 IDF as Transformation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: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raw</a:t>
            </a:r>
            <a:r>
              <a:rPr lang="fr-FR" dirty="0" smtClean="0"/>
              <a:t> count of a </a:t>
            </a:r>
            <a:r>
              <a:rPr lang="fr-FR" dirty="0" err="1" smtClean="0"/>
              <a:t>term</a:t>
            </a:r>
            <a:r>
              <a:rPr lang="fr-FR" dirty="0" smtClean="0"/>
              <a:t> in a document</a:t>
            </a:r>
          </a:p>
          <a:p>
            <a:r>
              <a:rPr lang="fr-FR" dirty="0" smtClean="0"/>
              <a:t>IDF : Inverse Document </a:t>
            </a:r>
            <a:r>
              <a:rPr lang="fr-FR" dirty="0" err="1" smtClean="0"/>
              <a:t>Frequency</a:t>
            </a:r>
            <a:endParaRPr lang="fr-FR" dirty="0" smtClean="0"/>
          </a:p>
          <a:p>
            <a:pPr lvl="1"/>
            <a:r>
              <a:rPr lang="fr-FR" dirty="0" smtClean="0"/>
              <a:t>Common or rare </a:t>
            </a:r>
            <a:r>
              <a:rPr lang="fr-FR" dirty="0" err="1" smtClean="0"/>
              <a:t>across</a:t>
            </a:r>
            <a:r>
              <a:rPr lang="fr-FR" dirty="0" smtClean="0"/>
              <a:t> </a:t>
            </a:r>
            <a:r>
              <a:rPr lang="fr-FR" u="sng" dirty="0" smtClean="0"/>
              <a:t>all documents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05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of TF IDF’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fr-FR"/>
          </a:p>
          <a:p>
            <a:pPr lvl="1">
              <a:buChar char="•"/>
            </a:pPr>
            <a:endParaRPr lang="fr-FR"/>
          </a:p>
          <a:p>
            <a:pPr lvl="2">
              <a:buChar char="•"/>
            </a:pPr>
            <a:endParaRPr lang="fr-FR"/>
          </a:p>
          <a:p>
            <a:pPr lvl="2">
              <a:buChar char="•"/>
            </a:pPr>
            <a:endParaRPr lang="fr-FR" dirty="0"/>
          </a:p>
          <a:p>
            <a:pPr lvl="1">
              <a:buChar char="•"/>
            </a:pPr>
            <a:endParaRPr lang="fr-FR"/>
          </a:p>
          <a:p>
            <a:pPr lvl="2">
              <a:buChar char="•"/>
            </a:pPr>
            <a:endParaRPr lang="fr-FR"/>
          </a:p>
        </p:txBody>
      </p:sp>
      <p:pic>
        <p:nvPicPr>
          <p:cNvPr id="8" name="Image 7" descr="Capture d’écran 2018-07-07 à 23.3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9144000" cy="27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Code</a:t>
            </a:r>
            <a:endParaRPr lang="fr-FR" dirty="0"/>
          </a:p>
        </p:txBody>
      </p:sp>
      <p:pic>
        <p:nvPicPr>
          <p:cNvPr id="3" name="Image 2" descr="Capture d’écran 2018-07-07 à 23.3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of the demonstration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stop the flow</a:t>
            </a:r>
          </a:p>
          <a:p>
            <a:r>
              <a:rPr lang="en-US" dirty="0" smtClean="0"/>
              <a:t>Accept to be late</a:t>
            </a:r>
          </a:p>
          <a:p>
            <a:r>
              <a:rPr lang="en-US" dirty="0" smtClean="0"/>
              <a:t>Accept to loose your data</a:t>
            </a:r>
          </a:p>
          <a:p>
            <a:r>
              <a:rPr lang="en-US" dirty="0" smtClean="0"/>
              <a:t>Support VVV(VV)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(Veracity)</a:t>
            </a:r>
          </a:p>
          <a:p>
            <a:pPr lvl="1"/>
            <a:r>
              <a:rPr lang="en-US" dirty="0" smtClean="0"/>
              <a:t>(Value)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7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Errors</a:t>
            </a:r>
            <a:r>
              <a:rPr lang="fr-FR" dirty="0" smtClean="0"/>
              <a:t> and </a:t>
            </a:r>
            <a:r>
              <a:rPr lang="fr-FR" dirty="0" err="1" smtClean="0"/>
              <a:t>Recovery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mapError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Transform</a:t>
            </a:r>
            <a:r>
              <a:rPr lang="fr-FR" dirty="0" smtClean="0"/>
              <a:t> the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err="1"/>
              <a:t>r</a:t>
            </a:r>
            <a:r>
              <a:rPr lang="fr-FR" dirty="0" err="1" smtClean="0"/>
              <a:t>ecover</a:t>
            </a:r>
            <a:r>
              <a:rPr lang="fr-FR" dirty="0" smtClean="0"/>
              <a:t> : </a:t>
            </a:r>
            <a:r>
              <a:rPr lang="fr-FR" dirty="0" err="1" smtClean="0"/>
              <a:t>Transform</a:t>
            </a:r>
            <a:r>
              <a:rPr lang="fr-FR" dirty="0" smtClean="0"/>
              <a:t> and log the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err="1" smtClean="0"/>
              <a:t>revoverWith</a:t>
            </a:r>
            <a:r>
              <a:rPr lang="fr-FR" dirty="0" smtClean="0"/>
              <a:t> : Switch to </a:t>
            </a:r>
            <a:r>
              <a:rPr lang="fr-FR" dirty="0" err="1" smtClean="0"/>
              <a:t>another</a:t>
            </a:r>
            <a:r>
              <a:rPr lang="fr-FR" dirty="0" smtClean="0"/>
              <a:t> Source</a:t>
            </a:r>
          </a:p>
          <a:p>
            <a:r>
              <a:rPr lang="fr-FR" dirty="0" err="1" smtClean="0"/>
              <a:t>recoverWithRetries</a:t>
            </a:r>
            <a:r>
              <a:rPr lang="fr-FR" dirty="0" smtClean="0"/>
              <a:t> : </a:t>
            </a:r>
            <a:r>
              <a:rPr lang="fr-FR" dirty="0" smtClean="0"/>
              <a:t>Switch to </a:t>
            </a:r>
            <a:r>
              <a:rPr lang="fr-FR" dirty="0" err="1" smtClean="0"/>
              <a:t>another</a:t>
            </a:r>
            <a:r>
              <a:rPr lang="fr-FR" dirty="0" smtClean="0"/>
              <a:t> Source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retry</a:t>
            </a:r>
            <a:endParaRPr lang="fr-FR" dirty="0" smtClean="0"/>
          </a:p>
          <a:p>
            <a:r>
              <a:rPr lang="fr-FR" dirty="0" err="1" smtClean="0"/>
              <a:t>Delayed</a:t>
            </a:r>
            <a:r>
              <a:rPr lang="fr-FR" dirty="0" smtClean="0"/>
              <a:t> restart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23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or </a:t>
            </a:r>
            <a:r>
              <a:rPr lang="fr-FR" dirty="0" err="1" smtClean="0"/>
              <a:t>complex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strategies</a:t>
            </a:r>
            <a:endParaRPr lang="fr-FR" dirty="0" smtClean="0"/>
          </a:p>
          <a:p>
            <a:pPr lvl="1"/>
            <a:r>
              <a:rPr lang="fr-FR" dirty="0" smtClean="0"/>
              <a:t>Windows </a:t>
            </a:r>
            <a:r>
              <a:rPr lang="fr-FR" dirty="0" err="1" smtClean="0"/>
              <a:t>based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(out of the time,</a:t>
            </a:r>
            <a:r>
              <a:rPr lang="mr-IN" dirty="0" smtClean="0"/>
              <a:t>…</a:t>
            </a:r>
            <a:r>
              <a:rPr lang="fr-FR" dirty="0" smtClean="0"/>
              <a:t> ) 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Batch</a:t>
            </a:r>
          </a:p>
          <a:p>
            <a:r>
              <a:rPr lang="fr-FR" dirty="0" smtClean="0"/>
              <a:t>New 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err="1" smtClean="0"/>
              <a:t>Spark</a:t>
            </a:r>
            <a:endParaRPr lang="fr-FR" dirty="0" smtClean="0"/>
          </a:p>
          <a:p>
            <a:pPr lvl="1"/>
            <a:r>
              <a:rPr lang="fr-FR" dirty="0" err="1" smtClean="0"/>
              <a:t>Hadoop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52850" y="1793881"/>
            <a:ext cx="311619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Meteosat</a:t>
            </a:r>
            <a:r>
              <a:rPr lang="fr-FR" dirty="0" smtClean="0"/>
              <a:t> Second </a:t>
            </a:r>
            <a:r>
              <a:rPr lang="fr-FR" dirty="0" err="1" smtClean="0"/>
              <a:t>Generation</a:t>
            </a:r>
            <a:r>
              <a:rPr lang="fr-FR" dirty="0" smtClean="0"/>
              <a:t> : &gt; 100 TB </a:t>
            </a:r>
            <a:r>
              <a:rPr lang="fr-FR" smtClean="0"/>
              <a:t>/ Day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27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Structered</a:t>
            </a:r>
            <a:r>
              <a:rPr lang="fr-FR" dirty="0" smtClean="0"/>
              <a:t> Streaming</a:t>
            </a:r>
            <a:endParaRPr lang="fr-FR" dirty="0"/>
          </a:p>
        </p:txBody>
      </p:sp>
      <p:pic>
        <p:nvPicPr>
          <p:cNvPr id="11" name="Image 10" descr="Capture d’écran 2018-07-08 à 10.2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12" y="1417638"/>
            <a:ext cx="5472088" cy="2642237"/>
          </a:xfrm>
          <a:prstGeom prst="rect">
            <a:avLst/>
          </a:prstGeom>
        </p:spPr>
      </p:pic>
      <p:pic>
        <p:nvPicPr>
          <p:cNvPr id="12" name="Image 11" descr="Capture d’écran 2018-07-08 à 10.5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74" y="3792444"/>
            <a:ext cx="4086320" cy="245656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89196" y="1793879"/>
            <a:ext cx="3874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Fast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Scalable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Fault</a:t>
            </a:r>
            <a:r>
              <a:rPr lang="fr-FR" sz="2800" dirty="0" smtClean="0"/>
              <a:t> </a:t>
            </a:r>
            <a:r>
              <a:rPr lang="mr-IN" sz="2800" dirty="0" smtClean="0"/>
              <a:t>–</a:t>
            </a:r>
            <a:r>
              <a:rPr lang="fr-FR" sz="2800" dirty="0" smtClean="0"/>
              <a:t> </a:t>
            </a:r>
            <a:r>
              <a:rPr lang="fr-FR" sz="2800" dirty="0" err="1" smtClean="0"/>
              <a:t>Tolerence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smtClean="0"/>
              <a:t>SQL </a:t>
            </a:r>
            <a:r>
              <a:rPr lang="fr-FR" sz="2800" dirty="0" err="1" smtClean="0"/>
              <a:t>Engine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Incremental</a:t>
            </a:r>
            <a:r>
              <a:rPr lang="fr-FR" sz="2800" dirty="0" smtClean="0"/>
              <a:t> or </a:t>
            </a:r>
            <a:r>
              <a:rPr lang="fr-FR" sz="2800" dirty="0" err="1" smtClean="0"/>
              <a:t>Continous</a:t>
            </a:r>
            <a:endParaRPr lang="fr-FR" sz="28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8011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and </a:t>
            </a:r>
            <a:r>
              <a:rPr lang="fr-FR" dirty="0" err="1" smtClean="0"/>
              <a:t>Watermark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92"/>
            <a:ext cx="9144000" cy="62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Incremental</a:t>
            </a:r>
            <a:r>
              <a:rPr lang="fr-FR" dirty="0" smtClean="0"/>
              <a:t> Streaming</a:t>
            </a:r>
            <a:endParaRPr lang="fr-FR" dirty="0"/>
          </a:p>
        </p:txBody>
      </p:sp>
      <p:pic>
        <p:nvPicPr>
          <p:cNvPr id="4" name="Image 3" descr="Capture d’écran 2018-07-08 à 11.0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5" y="2068857"/>
            <a:ext cx="8519566" cy="26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TF IDF</a:t>
            </a:r>
            <a:endParaRPr lang="fr-FR" dirty="0"/>
          </a:p>
        </p:txBody>
      </p:sp>
      <p:pic>
        <p:nvPicPr>
          <p:cNvPr id="3" name="Image 2" descr="Capture d’écran 2018-07-08 à 14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2" y="1866900"/>
            <a:ext cx="8916505" cy="31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12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SMACK Architecture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: </a:t>
            </a:r>
            <a:r>
              <a:rPr lang="fr-FR" dirty="0" err="1" smtClean="0"/>
              <a:t>Processing</a:t>
            </a:r>
            <a:endParaRPr lang="fr-FR" dirty="0" smtClean="0"/>
          </a:p>
          <a:p>
            <a:r>
              <a:rPr lang="fr-FR" dirty="0" err="1" smtClean="0"/>
              <a:t>Mesos</a:t>
            </a:r>
            <a:r>
              <a:rPr lang="fr-FR" dirty="0" smtClean="0"/>
              <a:t> : Cluster Management</a:t>
            </a:r>
          </a:p>
          <a:p>
            <a:r>
              <a:rPr lang="fr-FR" dirty="0" err="1" smtClean="0"/>
              <a:t>Akka</a:t>
            </a:r>
            <a:r>
              <a:rPr lang="fr-FR" dirty="0" smtClean="0"/>
              <a:t> : </a:t>
            </a:r>
            <a:r>
              <a:rPr lang="fr-FR" dirty="0" err="1" smtClean="0"/>
              <a:t>Actor</a:t>
            </a:r>
            <a:r>
              <a:rPr lang="fr-FR" dirty="0" smtClean="0"/>
              <a:t> model</a:t>
            </a:r>
          </a:p>
          <a:p>
            <a:r>
              <a:rPr lang="fr-FR" dirty="0" smtClean="0"/>
              <a:t>Cassandra : </a:t>
            </a:r>
            <a:r>
              <a:rPr lang="fr-FR" dirty="0" err="1" smtClean="0"/>
              <a:t>Nosql</a:t>
            </a:r>
            <a:r>
              <a:rPr lang="fr-FR" dirty="0" smtClean="0"/>
              <a:t> and </a:t>
            </a:r>
            <a:r>
              <a:rPr lang="fr-FR" dirty="0" err="1" smtClean="0"/>
              <a:t>Big</a:t>
            </a:r>
            <a:r>
              <a:rPr lang="fr-FR" dirty="0" smtClean="0"/>
              <a:t> Table</a:t>
            </a:r>
          </a:p>
          <a:p>
            <a:r>
              <a:rPr lang="fr-FR" dirty="0" smtClean="0"/>
              <a:t>Kafka : Stream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2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Flow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Combination</a:t>
            </a:r>
            <a:r>
              <a:rPr lang="fr-FR" sz="2400" dirty="0" smtClean="0"/>
              <a:t> of more </a:t>
            </a:r>
            <a:r>
              <a:rPr lang="fr-FR" sz="2400" dirty="0" err="1" smtClean="0"/>
              <a:t>than</a:t>
            </a:r>
            <a:r>
              <a:rPr lang="fr-FR" sz="2400" dirty="0" smtClean="0"/>
              <a:t> 45 RSS sources</a:t>
            </a:r>
          </a:p>
          <a:p>
            <a:pPr lvl="1"/>
            <a:r>
              <a:rPr lang="fr-FR" sz="2400" dirty="0" err="1" smtClean="0"/>
              <a:t>Include</a:t>
            </a:r>
            <a:r>
              <a:rPr lang="fr-FR" sz="2400" dirty="0" smtClean="0"/>
              <a:t>: Wall Street Journal, The </a:t>
            </a:r>
            <a:r>
              <a:rPr lang="fr-FR" sz="2400" dirty="0" err="1" smtClean="0"/>
              <a:t>Economist</a:t>
            </a:r>
            <a:r>
              <a:rPr lang="fr-FR" sz="2400" dirty="0" smtClean="0"/>
              <a:t>, Reuters, Bloomberg,</a:t>
            </a:r>
            <a:r>
              <a:rPr lang="mr-IN" sz="2400" dirty="0" smtClean="0"/>
              <a:t>…</a:t>
            </a:r>
            <a:r>
              <a:rPr lang="fr-FR" sz="2400" dirty="0" smtClean="0"/>
              <a:t>.</a:t>
            </a:r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04246" y="2628695"/>
            <a:ext cx="4098186" cy="3693319"/>
          </a:xfrm>
          <a:prstGeom prst="rect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0" scaled="1"/>
              <a:tileRect/>
            </a:gra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&lt;?</a:t>
            </a:r>
            <a:r>
              <a:rPr lang="fr-FR" dirty="0" err="1" smtClean="0"/>
              <a:t>xml</a:t>
            </a:r>
            <a:r>
              <a:rPr lang="fr-FR" dirty="0" smtClean="0"/>
              <a:t> version="1.0" </a:t>
            </a:r>
            <a:r>
              <a:rPr lang="fr-FR" dirty="0" err="1" smtClean="0"/>
              <a:t>encoding</a:t>
            </a:r>
            <a:r>
              <a:rPr lang="fr-FR" dirty="0" smtClean="0"/>
              <a:t>="UTF-8" ?&gt;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rss</a:t>
            </a:r>
            <a:r>
              <a:rPr lang="fr-FR" dirty="0" smtClean="0"/>
              <a:t> version="2.0</a:t>
            </a:r>
            <a:r>
              <a:rPr lang="fr-FR" dirty="0" smtClean="0"/>
              <a:t>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channel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</a:t>
            </a:r>
            <a:r>
              <a:rPr lang="fr-FR" dirty="0" err="1" smtClean="0"/>
              <a:t>title</a:t>
            </a:r>
            <a:r>
              <a:rPr lang="fr-FR" dirty="0" smtClean="0"/>
              <a:t>&gt;Page&lt;/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  <a:r>
              <a:rPr lang="fr-FR" dirty="0" err="1" smtClean="0"/>
              <a:t>https</a:t>
            </a:r>
            <a:r>
              <a:rPr lang="fr-FR" dirty="0" smtClean="0"/>
              <a:t>://XXX&lt;/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&lt;description&gt;Free&lt;/description&gt;</a:t>
            </a:r>
          </a:p>
          <a:p>
            <a:r>
              <a:rPr lang="fr-FR" dirty="0" smtClean="0"/>
              <a:t>  &lt;item&gt;</a:t>
            </a:r>
          </a:p>
          <a:p>
            <a:r>
              <a:rPr lang="fr-FR" dirty="0" smtClean="0"/>
              <a:t>    &lt;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  <a:r>
              <a:rPr lang="fr-FR" dirty="0" err="1" smtClean="0"/>
              <a:t>Tuto</a:t>
            </a:r>
            <a:r>
              <a:rPr lang="fr-FR" dirty="0" smtClean="0"/>
              <a:t>&lt;/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&lt;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  <a:r>
              <a:rPr lang="fr-FR" dirty="0" err="1" smtClean="0"/>
              <a:t>https</a:t>
            </a:r>
            <a:r>
              <a:rPr lang="fr-FR" dirty="0" smtClean="0"/>
              <a:t>://XXXX</a:t>
            </a:r>
            <a:r>
              <a:rPr lang="fr-FR" dirty="0" smtClean="0"/>
              <a:t>&lt;/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&lt;description&gt;New&lt;/description&gt;</a:t>
            </a:r>
          </a:p>
          <a:p>
            <a:r>
              <a:rPr lang="fr-FR" dirty="0" smtClean="0"/>
              <a:t>  &lt;/item&gt;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channel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rss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84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Demonstrated Technologies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One Broker :</a:t>
            </a:r>
          </a:p>
          <a:p>
            <a:pPr lvl="1"/>
            <a:r>
              <a:rPr lang="fr-FR" dirty="0" smtClean="0"/>
              <a:t>Kafka</a:t>
            </a:r>
          </a:p>
          <a:p>
            <a:r>
              <a:rPr lang="fr-FR" dirty="0" err="1" smtClean="0"/>
              <a:t>Three</a:t>
            </a:r>
            <a:r>
              <a:rPr lang="fr-FR" dirty="0" smtClean="0"/>
              <a:t> Streaming Solutions</a:t>
            </a:r>
          </a:p>
          <a:p>
            <a:pPr lvl="1"/>
            <a:r>
              <a:rPr lang="fr-FR" dirty="0" smtClean="0"/>
              <a:t>Java 8 </a:t>
            </a:r>
          </a:p>
          <a:p>
            <a:pPr lvl="1"/>
            <a:r>
              <a:rPr lang="fr-FR" dirty="0" err="1" smtClean="0"/>
              <a:t>Akka</a:t>
            </a:r>
            <a:r>
              <a:rPr lang="fr-FR" dirty="0" smtClean="0"/>
              <a:t> Stream</a:t>
            </a:r>
          </a:p>
          <a:p>
            <a:pPr lvl="1"/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Structured</a:t>
            </a:r>
            <a:r>
              <a:rPr lang="fr-FR" dirty="0" smtClean="0"/>
              <a:t> Streaming</a:t>
            </a:r>
          </a:p>
          <a:p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Scala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0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and </a:t>
            </a:r>
            <a:r>
              <a:rPr lang="fr-FR" dirty="0" err="1" smtClean="0"/>
              <a:t>Topics</a:t>
            </a:r>
            <a:endParaRPr lang="fr-FR" dirty="0"/>
          </a:p>
        </p:txBody>
      </p:sp>
      <p:pic>
        <p:nvPicPr>
          <p:cNvPr id="10" name="Image 9" descr="Capture d’écran 2018-07-07 à 17.53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25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and Partitions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155"/>
            <a:ext cx="9144000" cy="40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Replication</a:t>
            </a:r>
            <a:endParaRPr lang="fr-FR" dirty="0" smtClean="0"/>
          </a:p>
          <a:p>
            <a:r>
              <a:rPr lang="fr-FR" dirty="0" smtClean="0"/>
              <a:t>Store</a:t>
            </a:r>
          </a:p>
          <a:p>
            <a:r>
              <a:rPr lang="fr-FR" dirty="0" err="1" smtClean="0"/>
              <a:t>Distributed</a:t>
            </a:r>
            <a:endParaRPr lang="fr-FR" dirty="0" smtClean="0"/>
          </a:p>
          <a:p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tolerence</a:t>
            </a:r>
            <a:r>
              <a:rPr lang="fr-FR" dirty="0" smtClean="0"/>
              <a:t> cluster</a:t>
            </a:r>
          </a:p>
          <a:p>
            <a:r>
              <a:rPr lang="fr-FR" dirty="0" smtClean="0"/>
              <a:t>Consumer Group</a:t>
            </a:r>
          </a:p>
          <a:p>
            <a:r>
              <a:rPr lang="fr-FR" dirty="0" smtClean="0"/>
              <a:t>ACL</a:t>
            </a:r>
          </a:p>
          <a:p>
            <a:r>
              <a:rPr lang="fr-FR" dirty="0" smtClean="0"/>
              <a:t>SSL 1/2 </a:t>
            </a:r>
            <a:r>
              <a:rPr lang="fr-FR" dirty="0" err="1" smtClean="0"/>
              <a:t>ways</a:t>
            </a:r>
            <a:endParaRPr lang="fr-FR" dirty="0" smtClean="0"/>
          </a:p>
          <a:p>
            <a:r>
              <a:rPr lang="fr-FR" dirty="0" smtClean="0"/>
              <a:t>JAAS Support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8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the Flow</a:t>
            </a:r>
            <a:endParaRPr lang="fr-FR" dirty="0"/>
          </a:p>
        </p:txBody>
      </p:sp>
      <p:pic>
        <p:nvPicPr>
          <p:cNvPr id="7" name="Image 6" descr="Capture d’écran 2018-07-07 à 18.1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5763"/>
            <a:ext cx="8280645" cy="19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Akka</a:t>
            </a:r>
            <a:r>
              <a:rPr lang="fr-FR" dirty="0" smtClean="0"/>
              <a:t> Stream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</a:p>
          <a:p>
            <a:r>
              <a:rPr lang="en-US" dirty="0" smtClean="0"/>
              <a:t>Non Blocking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Distributable</a:t>
            </a:r>
          </a:p>
          <a:p>
            <a:r>
              <a:rPr lang="en-US" dirty="0" smtClean="0"/>
              <a:t>Cluster</a:t>
            </a:r>
            <a:endParaRPr lang="en-US" dirty="0"/>
          </a:p>
        </p:txBody>
      </p:sp>
      <p:pic>
        <p:nvPicPr>
          <p:cNvPr id="4" name="Image 3" descr="Capture d’écran 2018-07-07 à 21.1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348"/>
            <a:ext cx="7564847" cy="15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451</Words>
  <Application>Microsoft Macintosh PowerPoint</Application>
  <PresentationFormat>Présentation à l'écran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Stream the flow</vt:lpstr>
      <vt:lpstr>Principles of the demonstration</vt:lpstr>
      <vt:lpstr>Flow Description</vt:lpstr>
      <vt:lpstr>Demonstrated Technologies</vt:lpstr>
      <vt:lpstr>Kafka and Topics</vt:lpstr>
      <vt:lpstr>Kafka and Partitions</vt:lpstr>
      <vt:lpstr>Kafka Features</vt:lpstr>
      <vt:lpstr>Push the Flow</vt:lpstr>
      <vt:lpstr>Akka Stream</vt:lpstr>
      <vt:lpstr>MapReduce</vt:lpstr>
      <vt:lpstr>Operations </vt:lpstr>
      <vt:lpstr>Open the stream</vt:lpstr>
      <vt:lpstr>Substream</vt:lpstr>
      <vt:lpstr>Check GroupBy</vt:lpstr>
      <vt:lpstr>Check GroupBy and merge</vt:lpstr>
      <vt:lpstr>Graph on Flow</vt:lpstr>
      <vt:lpstr>TF IDF as Transformation</vt:lpstr>
      <vt:lpstr>Graph of TF IDF’ </vt:lpstr>
      <vt:lpstr>Graph Code</vt:lpstr>
      <vt:lpstr>Errors and Recovery</vt:lpstr>
      <vt:lpstr>When It’s huge or complex !</vt:lpstr>
      <vt:lpstr>Spark Structered Streaming</vt:lpstr>
      <vt:lpstr>Windows and Watermark</vt:lpstr>
      <vt:lpstr>Simple Incremental Streaming</vt:lpstr>
      <vt:lpstr>And TF IDF</vt:lpstr>
      <vt:lpstr>Thank you</vt:lpstr>
      <vt:lpstr>SMACK Architecture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the flow</dc:title>
  <dc:creator>SEBASTIEN DIAZ</dc:creator>
  <cp:lastModifiedBy>SEBASTIEN DIAZ</cp:lastModifiedBy>
  <cp:revision>32</cp:revision>
  <dcterms:created xsi:type="dcterms:W3CDTF">2018-07-07T14:44:32Z</dcterms:created>
  <dcterms:modified xsi:type="dcterms:W3CDTF">2018-07-08T12:58:47Z</dcterms:modified>
</cp:coreProperties>
</file>