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5/26/2025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5/26/2025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Flappy Bird oop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BUI DUC MANH – ITITIU21076</a:t>
            </a:r>
          </a:p>
          <a:p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INSTRUCTOR : MR NGUYEN TRUNG NGHIA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47B15-0B57-102F-8588-48595EEB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9CC7-A965-9A84-2061-2B404897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C380E853-4149-6E01-5774-607370BAD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3BE5-1416-2A7F-2645-BF1A575B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29698"/>
            <a:ext cx="9603276" cy="4523784"/>
          </a:xfrm>
        </p:spPr>
        <p:txBody>
          <a:bodyPr>
            <a:normAutofit/>
          </a:bodyPr>
          <a:lstStyle/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Demonstration Points: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Game startup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Basic gameplay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Collision detection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Scoring system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Game over handling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Restart functionality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215D-9454-400A-8CCA-40199560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7F1E-D5D2-DF76-1999-4AA693F6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1C99A7E9-1AFE-5DA6-2D72-3F8CC8F0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0B167-1FDE-E977-2B31-F442E18B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29698"/>
            <a:ext cx="9603276" cy="452378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Project Achievements: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Successful implementation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OOP principles applied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Clean architecture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Working gameplay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Learning Outcomes: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Java programming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Game development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OOP concepts</a:t>
            </a:r>
          </a:p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Design pattern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PROJECT Objectives</a:t>
            </a:r>
            <a:br>
              <a:rPr lang="en-US"/>
            </a:b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Project Goals :</a:t>
            </a:r>
          </a:p>
          <a:p>
            <a:pPr lvl="0"/>
            <a:r>
              <a:rPr lang="en-US" b="1">
                <a:ea typeface="Tahoma" panose="020B0604030504040204" pitchFamily="34" charset="0"/>
                <a:cs typeface="Tahoma" panose="020B0604030504040204" pitchFamily="34" charset="0"/>
              </a:rPr>
              <a:t>1. Implement Flappy Bird using Java OOP</a:t>
            </a:r>
          </a:p>
          <a:p>
            <a:pPr lvl="0"/>
            <a:r>
              <a:rPr lang="en-US" b="1">
                <a:ea typeface="Tahoma" panose="020B0604030504040204" pitchFamily="34" charset="0"/>
                <a:cs typeface="Tahoma" panose="020B0604030504040204" pitchFamily="34" charset="0"/>
              </a:rPr>
              <a:t>2. Demonstrate core programming concepts</a:t>
            </a:r>
          </a:p>
          <a:p>
            <a:pPr lvl="0"/>
            <a:r>
              <a:rPr lang="en-US" b="1">
                <a:ea typeface="Tahoma" panose="020B0604030504040204" pitchFamily="34" charset="0"/>
                <a:cs typeface="Tahoma" panose="020B0604030504040204" pitchFamily="34" charset="0"/>
              </a:rPr>
              <a:t>3. Create engaging gameplay</a:t>
            </a:r>
          </a:p>
          <a:p>
            <a:pPr lvl="0"/>
            <a:r>
              <a:rPr lang="en-US" b="1">
                <a:ea typeface="Tahoma" panose="020B0604030504040204" pitchFamily="34" charset="0"/>
                <a:cs typeface="Tahoma" panose="020B0604030504040204" pitchFamily="34" charset="0"/>
              </a:rPr>
              <a:t>4. Apply software design patterns</a:t>
            </a:r>
          </a:p>
          <a:p>
            <a:pPr lvl="0"/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GAME CONCEPT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29698"/>
            <a:ext cx="9603276" cy="452378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Flappy Bird - Classic Arcade Game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Core Gameplay: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Control a bird through pipes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Avoid collisions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Score points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Simple yet challenging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Key Features: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Physics-based movement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Random obstacle generation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Score tracking</a:t>
            </a:r>
          </a:p>
          <a:p>
            <a:pPr marL="0" lvl="0" indent="0">
              <a:buNone/>
            </a:pPr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Game over handling</a:t>
            </a:r>
            <a:endParaRPr lang="en-US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GAME CONTROL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486968"/>
            <a:ext cx="9603275" cy="464891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/>
              <a:t>User Interface:</a:t>
            </a:r>
          </a:p>
          <a:p>
            <a:pPr marL="0" indent="0">
              <a:buNone/>
            </a:pPr>
            <a:r>
              <a:rPr lang="en-US" b="1"/>
              <a:t>• Space bar - Jump</a:t>
            </a:r>
          </a:p>
          <a:p>
            <a:pPr marL="0" indent="0">
              <a:buNone/>
            </a:pPr>
            <a:r>
              <a:rPr lang="en-US" b="1"/>
              <a:t>• Automatic pipe movement</a:t>
            </a:r>
          </a:p>
          <a:p>
            <a:pPr marL="0" indent="0">
              <a:buNone/>
            </a:pPr>
            <a:r>
              <a:rPr lang="en-US" b="1"/>
              <a:t>• Score display</a:t>
            </a:r>
          </a:p>
          <a:p>
            <a:pPr marL="0" indent="0">
              <a:buNone/>
            </a:pPr>
            <a:r>
              <a:rPr lang="en-US" b="1"/>
              <a:t>• Game over screen</a:t>
            </a:r>
          </a:p>
          <a:p>
            <a:pPr lvl="0"/>
            <a:r>
              <a:rPr lang="en-US" b="1"/>
              <a:t>Game Flow:</a:t>
            </a:r>
          </a:p>
          <a:p>
            <a:pPr marL="0" lvl="0" indent="0">
              <a:buNone/>
            </a:pPr>
            <a:r>
              <a:rPr lang="en-US" b="1"/>
              <a:t>1. Start game</a:t>
            </a:r>
          </a:p>
          <a:p>
            <a:pPr marL="0" lvl="0" indent="0">
              <a:buNone/>
            </a:pPr>
            <a:r>
              <a:rPr lang="en-US" b="1"/>
              <a:t>2. Navigate through pipes</a:t>
            </a:r>
          </a:p>
          <a:p>
            <a:pPr marL="0" lvl="0" indent="0">
              <a:buNone/>
            </a:pPr>
            <a:r>
              <a:rPr lang="en-US" b="1"/>
              <a:t>3. Score points</a:t>
            </a:r>
          </a:p>
          <a:p>
            <a:pPr marL="0" lvl="0" indent="0">
              <a:buNone/>
            </a:pPr>
            <a:r>
              <a:rPr lang="en-US" b="1"/>
              <a:t>4. Game over</a:t>
            </a:r>
          </a:p>
          <a:p>
            <a:pPr marL="0" lvl="0" indent="0">
              <a:buNone/>
            </a:pPr>
            <a:r>
              <a:rPr lang="en-US" b="1"/>
              <a:t>5. Restart option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/>
              <a:t>Visual Elements</a:t>
            </a: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Game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Bird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Pipe obstacles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Score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Game over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Custom sprites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Smooth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• Clear visual feedback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96BA037-3910-EC67-73D9-F6F09BF47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60087" y="1645522"/>
            <a:ext cx="2538101" cy="3834274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/>
              <a:t>Visual ELEMENTS</a:t>
            </a:r>
            <a:endParaRPr lang="en-US" dirty="0"/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299" y="276974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Bird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BottomPipe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Top Pipe</a:t>
            </a:r>
            <a:endParaRPr lang="en-US" dirty="0"/>
          </a:p>
        </p:txBody>
      </p:sp>
      <p:pic>
        <p:nvPicPr>
          <p:cNvPr id="18" name="Content Placeholder 17" descr="A cartoon duck with red beak and black background&#10;&#10;AI-generated content may be incorrect.">
            <a:extLst>
              <a:ext uri="{FF2B5EF4-FFF2-40B4-BE49-F238E27FC236}">
                <a16:creationId xmlns:a16="http://schemas.microsoft.com/office/drawing/2014/main" id="{13792DE4-C3A8-D7EF-D779-96DF31D38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74307" y="2475706"/>
            <a:ext cx="2700997" cy="1906587"/>
          </a:xfrm>
        </p:spPr>
      </p:pic>
      <p:pic>
        <p:nvPicPr>
          <p:cNvPr id="20" name="Content Placeholder 19" descr="A green rectangular object with black background&#10;&#10;AI-generated content may be incorrect.">
            <a:extLst>
              <a:ext uri="{FF2B5EF4-FFF2-40B4-BE49-F238E27FC236}">
                <a16:creationId xmlns:a16="http://schemas.microsoft.com/office/drawing/2014/main" id="{AD5A2CF6-340D-1ACB-DE84-2B922A04860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/>
          <a:stretch>
            <a:fillRect/>
          </a:stretch>
        </p:blipFill>
        <p:spPr>
          <a:xfrm>
            <a:off x="5857677" y="2475703"/>
            <a:ext cx="238323" cy="1906587"/>
          </a:xfrm>
        </p:spPr>
      </p:pic>
      <p:pic>
        <p:nvPicPr>
          <p:cNvPr id="22" name="Content Placeholder 21" descr="A green rectangle with black background&#10;&#10;AI-generated content may be incorrect.">
            <a:extLst>
              <a:ext uri="{FF2B5EF4-FFF2-40B4-BE49-F238E27FC236}">
                <a16:creationId xmlns:a16="http://schemas.microsoft.com/office/drawing/2014/main" id="{02B32D46-23C7-A1D9-BF5D-B7EA276E35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9272695" y="2475703"/>
            <a:ext cx="238323" cy="1906587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7617-6CF0-93EB-5EB5-59817DBA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0222-692C-B1AA-8184-0F3AC8E1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/>
              <a:t>Visual ELEMENTS</a:t>
            </a:r>
            <a:endParaRPr lang="en-US" dirty="0"/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37E299A2-9A47-F532-ED24-BEEDFBA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5299" y="276974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8C7768-EF5C-B74B-9419-CE3E0C1985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5373C4-28E4-8F6F-1B1A-16A1ECFE8C4A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B13524-364A-C399-4F38-847BF65F2E06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/>
              <a:t>Background</a:t>
            </a:r>
            <a:r>
              <a:rPr lang="en-US"/>
              <a:t>	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EFE3E-26CF-9291-2FF6-C8D7CE98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90BBC-08D1-183C-35C5-5F36BE1936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03122A-393C-58D4-F0E6-EDFC15B8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 descr="A blue sky with clouds&#10;&#10;AI-generated content may be incorrect.">
            <a:extLst>
              <a:ext uri="{FF2B5EF4-FFF2-40B4-BE49-F238E27FC236}">
                <a16:creationId xmlns:a16="http://schemas.microsoft.com/office/drawing/2014/main" id="{FD187667-4683-1367-F8CE-3C1EAB2AC285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595889" y="1845893"/>
            <a:ext cx="3036438" cy="3189658"/>
          </a:xfrm>
        </p:spPr>
      </p:pic>
    </p:spTree>
    <p:extLst>
      <p:ext uri="{BB962C8B-B14F-4D97-AF65-F5344CB8AC3E}">
        <p14:creationId xmlns:p14="http://schemas.microsoft.com/office/powerpoint/2010/main" val="304713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3014-9D3B-3060-92F2-7E66036F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C44-4151-BAB2-8C22-89E7DABF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Class structure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ABD9CDDC-A93E-2BA2-9691-E0AABA02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163E-1B02-C511-F516-46DF23A6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29698"/>
            <a:ext cx="9603276" cy="452378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Main Components: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public class FlappyBird extends JPanel {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class Bird {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// Bird properties and methods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class Pipe {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// Pipe properties and methods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}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Key Classes: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FlappyBird - Main game class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Bird - Player character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• Pipe - Obstacles</a:t>
            </a:r>
            <a:endParaRPr lang="en-US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10B1-B26A-0586-C5AD-D51571E4F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66B-17E1-F87E-72D1-1A28781F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/>
              <a:t>CORE ALGORITHMS</a:t>
            </a:r>
            <a:endParaRPr lang="en-US" dirty="0"/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4F0B5CF2-CE35-5006-997B-A7EB2141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7368-22DB-5D79-47D4-719DA2CC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529698"/>
            <a:ext cx="9603276" cy="4523784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1. Physics System: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velocityY += gravity;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bird.y += velocityY;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2. Collision Detection: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boolean collision(Bird a, Pipe b) {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return a.x &lt; b.x + b.width &amp;&amp;   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a.x + a.width &gt; b.x &amp;&amp;   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a.y &lt; b.y + b.height &amp;&amp;  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a.y + a.height &gt; b.y;    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3. Pipe Generation: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int randomPipeY = (int) (pipeY - pipeHeight/4 - </a:t>
            </a:r>
          </a:p>
          <a:p>
            <a:pPr lvl="0"/>
            <a:r>
              <a:rPr lang="en-US" b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Math.random()*(pipeHeight/2));</a:t>
            </a:r>
            <a:endParaRPr lang="en-US" b="1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28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45</TotalTime>
  <Words>405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Tahoma</vt:lpstr>
      <vt:lpstr>Gallery</vt:lpstr>
      <vt:lpstr>Flappy Bird oop project</vt:lpstr>
      <vt:lpstr>PROJECT Objectives </vt:lpstr>
      <vt:lpstr>GAME CONCEPT</vt:lpstr>
      <vt:lpstr>GAME CONTROL</vt:lpstr>
      <vt:lpstr>Visual Elements</vt:lpstr>
      <vt:lpstr>Visual ELEMENTS</vt:lpstr>
      <vt:lpstr>Visual ELEMENTS</vt:lpstr>
      <vt:lpstr>Class structure</vt:lpstr>
      <vt:lpstr>CORE ALGORITHMS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BÙI ĐỨC MẠNH</dc:creator>
  <cp:lastModifiedBy>BÙI ĐỨC MẠNH</cp:lastModifiedBy>
  <cp:revision>1</cp:revision>
  <dcterms:created xsi:type="dcterms:W3CDTF">2025-05-26T14:53:33Z</dcterms:created>
  <dcterms:modified xsi:type="dcterms:W3CDTF">2025-05-26T15:39:25Z</dcterms:modified>
</cp:coreProperties>
</file>