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notesMasterIdLst>
    <p:notesMasterId r:id="rId16"/>
  </p:notesMasterIdLst>
  <p:sldIdLst>
    <p:sldId id="256" r:id="rId2"/>
    <p:sldId id="281" r:id="rId3"/>
    <p:sldId id="282" r:id="rId4"/>
    <p:sldId id="283" r:id="rId5"/>
    <p:sldId id="284" r:id="rId6"/>
    <p:sldId id="266" r:id="rId7"/>
    <p:sldId id="268" r:id="rId8"/>
    <p:sldId id="270" r:id="rId9"/>
    <p:sldId id="271" r:id="rId10"/>
    <p:sldId id="272" r:id="rId11"/>
    <p:sldId id="257" r:id="rId12"/>
    <p:sldId id="274" r:id="rId13"/>
    <p:sldId id="275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2716" autoAdjust="0"/>
  </p:normalViewPr>
  <p:slideViewPr>
    <p:cSldViewPr snapToGrid="0">
      <p:cViewPr varScale="1">
        <p:scale>
          <a:sx n="63" d="100"/>
          <a:sy n="63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6A6C0-0CE9-4C67-A5CA-7DD13E66DC61}" type="doc">
      <dgm:prSet loTypeId="urn:microsoft.com/office/officeart/2005/8/layout/vList3" loCatId="list" qsTypeId="urn:microsoft.com/office/officeart/2005/8/quickstyle/simple5" qsCatId="simple" csTypeId="urn:microsoft.com/office/officeart/2005/8/colors/accent6_1" csCatId="accent6" phldr="1"/>
      <dgm:spPr/>
    </dgm:pt>
    <dgm:pt modelId="{EC963368-6907-48B7-9F19-8D0DF825B60B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Supervisor: Kiều Trọng Khánh</a:t>
          </a:r>
          <a:endParaRPr lang="en-US" sz="2000" b="1" dirty="0">
            <a:solidFill>
              <a:schemeClr val="tx2"/>
            </a:solidFill>
          </a:endParaRPr>
        </a:p>
      </dgm:t>
    </dgm:pt>
    <dgm:pt modelId="{E6937441-4BA0-4F33-B4E9-252B2680AB18}" type="parTrans" cxnId="{5402BA36-1A65-4F11-AB64-EE463892B932}">
      <dgm:prSet/>
      <dgm:spPr/>
      <dgm:t>
        <a:bodyPr/>
        <a:lstStyle/>
        <a:p>
          <a:endParaRPr lang="en-US"/>
        </a:p>
      </dgm:t>
    </dgm:pt>
    <dgm:pt modelId="{E0A1DF25-2188-4FA4-AF3A-84693B4F1F9E}" type="sibTrans" cxnId="{5402BA36-1A65-4F11-AB64-EE463892B932}">
      <dgm:prSet/>
      <dgm:spPr/>
      <dgm:t>
        <a:bodyPr/>
        <a:lstStyle/>
        <a:p>
          <a:endParaRPr lang="en-US"/>
        </a:p>
      </dgm:t>
    </dgm:pt>
    <dgm:pt modelId="{826954DA-BEDD-4964-B666-0054DADBD264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Team lead: Bùi Đức Huy</a:t>
          </a:r>
          <a:endParaRPr lang="en-US" sz="2000" b="1" dirty="0">
            <a:solidFill>
              <a:schemeClr val="tx2"/>
            </a:solidFill>
          </a:endParaRPr>
        </a:p>
      </dgm:t>
    </dgm:pt>
    <dgm:pt modelId="{305CF992-CFC5-4747-B199-8AE6C2EBEE20}" type="parTrans" cxnId="{C4256E35-A53B-49D9-9867-A30856AD44C4}">
      <dgm:prSet/>
      <dgm:spPr/>
      <dgm:t>
        <a:bodyPr/>
        <a:lstStyle/>
        <a:p>
          <a:endParaRPr lang="en-US"/>
        </a:p>
      </dgm:t>
    </dgm:pt>
    <dgm:pt modelId="{151AC144-32A1-4EF7-89F2-AF13775F4448}" type="sibTrans" cxnId="{C4256E35-A53B-49D9-9867-A30856AD44C4}">
      <dgm:prSet/>
      <dgm:spPr/>
      <dgm:t>
        <a:bodyPr/>
        <a:lstStyle/>
        <a:p>
          <a:endParaRPr lang="en-US"/>
        </a:p>
      </dgm:t>
    </dgm:pt>
    <dgm:pt modelId="{E0C27276-7AE3-4BD3-90FD-B4DF958D1B10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Nguyễn Quang Thiện</a:t>
          </a:r>
          <a:endParaRPr lang="en-US" sz="2000" b="1" dirty="0">
            <a:solidFill>
              <a:schemeClr val="tx2"/>
            </a:solidFill>
          </a:endParaRPr>
        </a:p>
      </dgm:t>
    </dgm:pt>
    <dgm:pt modelId="{DD011786-D71F-4180-B5AD-5053A83515F8}" type="parTrans" cxnId="{78496678-1306-47AD-81AC-7558EF7726CB}">
      <dgm:prSet/>
      <dgm:spPr/>
      <dgm:t>
        <a:bodyPr/>
        <a:lstStyle/>
        <a:p>
          <a:endParaRPr lang="en-US"/>
        </a:p>
      </dgm:t>
    </dgm:pt>
    <dgm:pt modelId="{EAA0DC42-D6F1-442D-8257-84E22AF945C0}" type="sibTrans" cxnId="{78496678-1306-47AD-81AC-7558EF7726CB}">
      <dgm:prSet/>
      <dgm:spPr/>
      <dgm:t>
        <a:bodyPr/>
        <a:lstStyle/>
        <a:p>
          <a:endParaRPr lang="en-US"/>
        </a:p>
      </dgm:t>
    </dgm:pt>
    <dgm:pt modelId="{B0DFDF3A-EAB6-44DD-82EC-52490D11795F}">
      <dgm:prSet phldrT="[Text]" custT="1"/>
      <dgm:spPr/>
      <dgm:t>
        <a:bodyPr/>
        <a:lstStyle/>
        <a:p>
          <a:r>
            <a:rPr lang="en-US" sz="2000" b="1" dirty="0" smtClean="0">
              <a:solidFill>
                <a:schemeClr val="tx2"/>
              </a:solidFill>
            </a:rPr>
            <a:t>Đặng Phú Thịnh</a:t>
          </a:r>
          <a:endParaRPr lang="en-US" sz="2000" b="1" dirty="0">
            <a:solidFill>
              <a:schemeClr val="tx2"/>
            </a:solidFill>
          </a:endParaRPr>
        </a:p>
      </dgm:t>
    </dgm:pt>
    <dgm:pt modelId="{30B49095-69B4-4BE1-9F44-A841CB3F5144}" type="parTrans" cxnId="{E1EC4440-37D9-4421-8BFC-84B0EB16CCC4}">
      <dgm:prSet/>
      <dgm:spPr/>
      <dgm:t>
        <a:bodyPr/>
        <a:lstStyle/>
        <a:p>
          <a:endParaRPr lang="en-US"/>
        </a:p>
      </dgm:t>
    </dgm:pt>
    <dgm:pt modelId="{7C678D87-06D5-462A-A8C1-7B50559310CF}" type="sibTrans" cxnId="{E1EC4440-37D9-4421-8BFC-84B0EB16CCC4}">
      <dgm:prSet/>
      <dgm:spPr/>
      <dgm:t>
        <a:bodyPr/>
        <a:lstStyle/>
        <a:p>
          <a:endParaRPr lang="en-US"/>
        </a:p>
      </dgm:t>
    </dgm:pt>
    <dgm:pt modelId="{D9300EB8-65FB-476B-8CA3-47BB3BD0B524}" type="pres">
      <dgm:prSet presAssocID="{8CE6A6C0-0CE9-4C67-A5CA-7DD13E66DC61}" presName="linearFlow" presStyleCnt="0">
        <dgm:presLayoutVars>
          <dgm:dir/>
          <dgm:resizeHandles val="exact"/>
        </dgm:presLayoutVars>
      </dgm:prSet>
      <dgm:spPr/>
    </dgm:pt>
    <dgm:pt modelId="{BBF4FA76-7652-4810-A9A4-2F602438ABBC}" type="pres">
      <dgm:prSet presAssocID="{EC963368-6907-48B7-9F19-8D0DF825B60B}" presName="composite" presStyleCnt="0"/>
      <dgm:spPr/>
    </dgm:pt>
    <dgm:pt modelId="{35ACBCBC-1BA4-4430-A6E9-DC25346C6354}" type="pres">
      <dgm:prSet presAssocID="{EC963368-6907-48B7-9F19-8D0DF825B60B}" presName="imgShp" presStyleLbl="fgImgPlace1" presStyleIdx="0" presStyleCnt="4"/>
      <dgm:spPr/>
    </dgm:pt>
    <dgm:pt modelId="{DA722338-9A0A-4FA7-A0E1-F1247EC6A1EF}" type="pres">
      <dgm:prSet presAssocID="{EC963368-6907-48B7-9F19-8D0DF825B60B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6EF066-EBAC-4984-B21E-4E5476D12860}" type="pres">
      <dgm:prSet presAssocID="{E0A1DF25-2188-4FA4-AF3A-84693B4F1F9E}" presName="spacing" presStyleCnt="0"/>
      <dgm:spPr/>
    </dgm:pt>
    <dgm:pt modelId="{EAB03E45-F58D-47FB-9819-357F763F5B67}" type="pres">
      <dgm:prSet presAssocID="{826954DA-BEDD-4964-B666-0054DADBD264}" presName="composite" presStyleCnt="0"/>
      <dgm:spPr/>
    </dgm:pt>
    <dgm:pt modelId="{69E0DEE1-24C7-4785-BF42-0B1FCD8373D3}" type="pres">
      <dgm:prSet presAssocID="{826954DA-BEDD-4964-B666-0054DADBD264}" presName="imgShp" presStyleLbl="fgImgPlace1" presStyleIdx="1" presStyleCnt="4"/>
      <dgm:spPr/>
    </dgm:pt>
    <dgm:pt modelId="{B5915A0D-7259-489E-A4F4-38CDB64A6625}" type="pres">
      <dgm:prSet presAssocID="{826954DA-BEDD-4964-B666-0054DADBD26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D8C2F3-ED09-4C26-B1A3-B600A18FD73D}" type="pres">
      <dgm:prSet presAssocID="{151AC144-32A1-4EF7-89F2-AF13775F4448}" presName="spacing" presStyleCnt="0"/>
      <dgm:spPr/>
    </dgm:pt>
    <dgm:pt modelId="{336885FB-5EA3-490B-B546-746E91F3E3CB}" type="pres">
      <dgm:prSet presAssocID="{E0C27276-7AE3-4BD3-90FD-B4DF958D1B10}" presName="composite" presStyleCnt="0"/>
      <dgm:spPr/>
    </dgm:pt>
    <dgm:pt modelId="{7BEB41E2-F885-4016-BFD7-1D0CFB7EF6BE}" type="pres">
      <dgm:prSet presAssocID="{E0C27276-7AE3-4BD3-90FD-B4DF958D1B10}" presName="imgShp" presStyleLbl="fgImgPlace1" presStyleIdx="2" presStyleCnt="4"/>
      <dgm:spPr/>
    </dgm:pt>
    <dgm:pt modelId="{6CF1026F-10E6-4F46-AA84-AFF599102934}" type="pres">
      <dgm:prSet presAssocID="{E0C27276-7AE3-4BD3-90FD-B4DF958D1B10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3373F-41C2-4AAE-850A-F0B86AC84F00}" type="pres">
      <dgm:prSet presAssocID="{EAA0DC42-D6F1-442D-8257-84E22AF945C0}" presName="spacing" presStyleCnt="0"/>
      <dgm:spPr/>
    </dgm:pt>
    <dgm:pt modelId="{18BFA3EB-B681-49F5-8697-35D5BC9419E9}" type="pres">
      <dgm:prSet presAssocID="{B0DFDF3A-EAB6-44DD-82EC-52490D11795F}" presName="composite" presStyleCnt="0"/>
      <dgm:spPr/>
    </dgm:pt>
    <dgm:pt modelId="{8B104D9B-03A1-4292-8673-7253AF74D3E1}" type="pres">
      <dgm:prSet presAssocID="{B0DFDF3A-EAB6-44DD-82EC-52490D11795F}" presName="imgShp" presStyleLbl="fgImgPlace1" presStyleIdx="3" presStyleCnt="4"/>
      <dgm:spPr/>
    </dgm:pt>
    <dgm:pt modelId="{ABFC4959-323D-43E6-A058-575E4AF10E6D}" type="pres">
      <dgm:prSet presAssocID="{B0DFDF3A-EAB6-44DD-82EC-52490D11795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87E1BE-1CE5-4219-BD20-B94D6C086D6A}" type="presOf" srcId="{826954DA-BEDD-4964-B666-0054DADBD264}" destId="{B5915A0D-7259-489E-A4F4-38CDB64A6625}" srcOrd="0" destOrd="0" presId="urn:microsoft.com/office/officeart/2005/8/layout/vList3"/>
    <dgm:cxn modelId="{5402BA36-1A65-4F11-AB64-EE463892B932}" srcId="{8CE6A6C0-0CE9-4C67-A5CA-7DD13E66DC61}" destId="{EC963368-6907-48B7-9F19-8D0DF825B60B}" srcOrd="0" destOrd="0" parTransId="{E6937441-4BA0-4F33-B4E9-252B2680AB18}" sibTransId="{E0A1DF25-2188-4FA4-AF3A-84693B4F1F9E}"/>
    <dgm:cxn modelId="{CB776209-7E1C-45E1-92DA-D61D72C12C17}" type="presOf" srcId="{E0C27276-7AE3-4BD3-90FD-B4DF958D1B10}" destId="{6CF1026F-10E6-4F46-AA84-AFF599102934}" srcOrd="0" destOrd="0" presId="urn:microsoft.com/office/officeart/2005/8/layout/vList3"/>
    <dgm:cxn modelId="{E1EC4440-37D9-4421-8BFC-84B0EB16CCC4}" srcId="{8CE6A6C0-0CE9-4C67-A5CA-7DD13E66DC61}" destId="{B0DFDF3A-EAB6-44DD-82EC-52490D11795F}" srcOrd="3" destOrd="0" parTransId="{30B49095-69B4-4BE1-9F44-A841CB3F5144}" sibTransId="{7C678D87-06D5-462A-A8C1-7B50559310CF}"/>
    <dgm:cxn modelId="{C4256E35-A53B-49D9-9867-A30856AD44C4}" srcId="{8CE6A6C0-0CE9-4C67-A5CA-7DD13E66DC61}" destId="{826954DA-BEDD-4964-B666-0054DADBD264}" srcOrd="1" destOrd="0" parTransId="{305CF992-CFC5-4747-B199-8AE6C2EBEE20}" sibTransId="{151AC144-32A1-4EF7-89F2-AF13775F4448}"/>
    <dgm:cxn modelId="{ACD756B8-E58A-4072-91FB-2ED742297732}" type="presOf" srcId="{8CE6A6C0-0CE9-4C67-A5CA-7DD13E66DC61}" destId="{D9300EB8-65FB-476B-8CA3-47BB3BD0B524}" srcOrd="0" destOrd="0" presId="urn:microsoft.com/office/officeart/2005/8/layout/vList3"/>
    <dgm:cxn modelId="{2B3D2357-8665-44B3-8B68-1892DC8E40B7}" type="presOf" srcId="{B0DFDF3A-EAB6-44DD-82EC-52490D11795F}" destId="{ABFC4959-323D-43E6-A058-575E4AF10E6D}" srcOrd="0" destOrd="0" presId="urn:microsoft.com/office/officeart/2005/8/layout/vList3"/>
    <dgm:cxn modelId="{EA594014-91F1-4CDD-8E58-E70BEBCAC5F2}" type="presOf" srcId="{EC963368-6907-48B7-9F19-8D0DF825B60B}" destId="{DA722338-9A0A-4FA7-A0E1-F1247EC6A1EF}" srcOrd="0" destOrd="0" presId="urn:microsoft.com/office/officeart/2005/8/layout/vList3"/>
    <dgm:cxn modelId="{78496678-1306-47AD-81AC-7558EF7726CB}" srcId="{8CE6A6C0-0CE9-4C67-A5CA-7DD13E66DC61}" destId="{E0C27276-7AE3-4BD3-90FD-B4DF958D1B10}" srcOrd="2" destOrd="0" parTransId="{DD011786-D71F-4180-B5AD-5053A83515F8}" sibTransId="{EAA0DC42-D6F1-442D-8257-84E22AF945C0}"/>
    <dgm:cxn modelId="{B6CDD53A-62CB-4ACF-B98B-2AB0262CC353}" type="presParOf" srcId="{D9300EB8-65FB-476B-8CA3-47BB3BD0B524}" destId="{BBF4FA76-7652-4810-A9A4-2F602438ABBC}" srcOrd="0" destOrd="0" presId="urn:microsoft.com/office/officeart/2005/8/layout/vList3"/>
    <dgm:cxn modelId="{A01C47D6-E083-4AA3-9C19-9D79C39108CD}" type="presParOf" srcId="{BBF4FA76-7652-4810-A9A4-2F602438ABBC}" destId="{35ACBCBC-1BA4-4430-A6E9-DC25346C6354}" srcOrd="0" destOrd="0" presId="urn:microsoft.com/office/officeart/2005/8/layout/vList3"/>
    <dgm:cxn modelId="{6B3D4BA0-9915-4C92-9881-8F35B6EE8EA4}" type="presParOf" srcId="{BBF4FA76-7652-4810-A9A4-2F602438ABBC}" destId="{DA722338-9A0A-4FA7-A0E1-F1247EC6A1EF}" srcOrd="1" destOrd="0" presId="urn:microsoft.com/office/officeart/2005/8/layout/vList3"/>
    <dgm:cxn modelId="{A63F321B-8D5C-465F-929C-74880475F262}" type="presParOf" srcId="{D9300EB8-65FB-476B-8CA3-47BB3BD0B524}" destId="{6C6EF066-EBAC-4984-B21E-4E5476D12860}" srcOrd="1" destOrd="0" presId="urn:microsoft.com/office/officeart/2005/8/layout/vList3"/>
    <dgm:cxn modelId="{6256B3B1-9324-4FFB-B109-950DB5F5C153}" type="presParOf" srcId="{D9300EB8-65FB-476B-8CA3-47BB3BD0B524}" destId="{EAB03E45-F58D-47FB-9819-357F763F5B67}" srcOrd="2" destOrd="0" presId="urn:microsoft.com/office/officeart/2005/8/layout/vList3"/>
    <dgm:cxn modelId="{6AAEFDDB-8339-4146-ADF1-6FC24587FAEF}" type="presParOf" srcId="{EAB03E45-F58D-47FB-9819-357F763F5B67}" destId="{69E0DEE1-24C7-4785-BF42-0B1FCD8373D3}" srcOrd="0" destOrd="0" presId="urn:microsoft.com/office/officeart/2005/8/layout/vList3"/>
    <dgm:cxn modelId="{21D6E4F0-F388-408E-8FCC-2552AF3B2011}" type="presParOf" srcId="{EAB03E45-F58D-47FB-9819-357F763F5B67}" destId="{B5915A0D-7259-489E-A4F4-38CDB64A6625}" srcOrd="1" destOrd="0" presId="urn:microsoft.com/office/officeart/2005/8/layout/vList3"/>
    <dgm:cxn modelId="{4760E48E-9D74-4300-B96D-95BC4B5B41D7}" type="presParOf" srcId="{D9300EB8-65FB-476B-8CA3-47BB3BD0B524}" destId="{08D8C2F3-ED09-4C26-B1A3-B600A18FD73D}" srcOrd="3" destOrd="0" presId="urn:microsoft.com/office/officeart/2005/8/layout/vList3"/>
    <dgm:cxn modelId="{E7390FBD-EC45-4956-8760-7790DA7546F2}" type="presParOf" srcId="{D9300EB8-65FB-476B-8CA3-47BB3BD0B524}" destId="{336885FB-5EA3-490B-B546-746E91F3E3CB}" srcOrd="4" destOrd="0" presId="urn:microsoft.com/office/officeart/2005/8/layout/vList3"/>
    <dgm:cxn modelId="{474F164A-500B-47A8-A1DE-0415A009058A}" type="presParOf" srcId="{336885FB-5EA3-490B-B546-746E91F3E3CB}" destId="{7BEB41E2-F885-4016-BFD7-1D0CFB7EF6BE}" srcOrd="0" destOrd="0" presId="urn:microsoft.com/office/officeart/2005/8/layout/vList3"/>
    <dgm:cxn modelId="{8F802EA8-BB8D-47C6-B288-577352B8E65F}" type="presParOf" srcId="{336885FB-5EA3-490B-B546-746E91F3E3CB}" destId="{6CF1026F-10E6-4F46-AA84-AFF599102934}" srcOrd="1" destOrd="0" presId="urn:microsoft.com/office/officeart/2005/8/layout/vList3"/>
    <dgm:cxn modelId="{B5271A56-EE83-47F7-A512-73C9815B114E}" type="presParOf" srcId="{D9300EB8-65FB-476B-8CA3-47BB3BD0B524}" destId="{6B73373F-41C2-4AAE-850A-F0B86AC84F00}" srcOrd="5" destOrd="0" presId="urn:microsoft.com/office/officeart/2005/8/layout/vList3"/>
    <dgm:cxn modelId="{09FBCE66-67F9-44A1-9C00-43B8C074C267}" type="presParOf" srcId="{D9300EB8-65FB-476B-8CA3-47BB3BD0B524}" destId="{18BFA3EB-B681-49F5-8697-35D5BC9419E9}" srcOrd="6" destOrd="0" presId="urn:microsoft.com/office/officeart/2005/8/layout/vList3"/>
    <dgm:cxn modelId="{0F4289CA-87C0-4306-9E7C-5479A8370063}" type="presParOf" srcId="{18BFA3EB-B681-49F5-8697-35D5BC9419E9}" destId="{8B104D9B-03A1-4292-8673-7253AF74D3E1}" srcOrd="0" destOrd="0" presId="urn:microsoft.com/office/officeart/2005/8/layout/vList3"/>
    <dgm:cxn modelId="{B755394B-1A30-4903-A680-A2B9A89644AD}" type="presParOf" srcId="{18BFA3EB-B681-49F5-8697-35D5BC9419E9}" destId="{ABFC4959-323D-43E6-A058-575E4AF10E6D}" srcOrd="1" destOrd="0" presId="urn:microsoft.com/office/officeart/2005/8/layout/vLis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FCAC1-EBC7-4E29-A4D8-190F34814837}" type="doc">
      <dgm:prSet loTypeId="urn:microsoft.com/office/officeart/2008/layout/VerticalCurvedLis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BFF4DCF-E20A-4004-B91F-D97498F18B2D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Scenario Problem</a:t>
          </a:r>
          <a:endParaRPr lang="en-US" dirty="0">
            <a:latin typeface="Berlin Sans FB Demi" panose="020E0802020502020306" pitchFamily="34" charset="0"/>
          </a:endParaRPr>
        </a:p>
      </dgm:t>
    </dgm:pt>
    <dgm:pt modelId="{1322256B-399F-44EB-8047-AEA293E948EC}" type="parTrans" cxnId="{EA7C378E-E6DE-4983-9B98-878AEE3B65A5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79561C26-B8BC-4A11-B935-D8E82FDC0EB6}" type="sibTrans" cxnId="{EA7C378E-E6DE-4983-9B98-878AEE3B65A5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5EE4AD83-8C25-411A-B18B-8426028C5B87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Our Solution</a:t>
          </a:r>
          <a:endParaRPr lang="en-US" dirty="0">
            <a:latin typeface="Berlin Sans FB Demi" panose="020E0802020502020306" pitchFamily="34" charset="0"/>
          </a:endParaRPr>
        </a:p>
      </dgm:t>
    </dgm:pt>
    <dgm:pt modelId="{1FFC30B0-1C3A-4A20-9978-76A5E15DE6ED}" type="parTrans" cxnId="{062CE22F-7F1A-461A-97A3-6F866BDAB6D6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9D32B68C-7A8C-4819-A200-425E98AF4874}" type="sibTrans" cxnId="{062CE22F-7F1A-461A-97A3-6F866BDAB6D6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2C980301-9FB1-4074-A261-AEC48943FD73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Scope</a:t>
          </a:r>
        </a:p>
      </dgm:t>
    </dgm:pt>
    <dgm:pt modelId="{4AC04F73-9A17-43A2-8EE8-BAEB22EDF6ED}" type="parTrans" cxnId="{B5D076AF-7567-48C2-B5FF-81B1040726B8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C2EC2CF3-5F7D-414A-81F8-DF5C844735AA}" type="sibTrans" cxnId="{B5D076AF-7567-48C2-B5FF-81B1040726B8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8850572E-5208-4944-B29E-2CFD3F7D9031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Workflow &amp; Demo</a:t>
          </a:r>
        </a:p>
      </dgm:t>
    </dgm:pt>
    <dgm:pt modelId="{409A1644-EC60-4B14-AE34-0FEFB6D06652}" type="parTrans" cxnId="{73F546A1-36EC-4482-920D-BD2CBC8B68CD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8350B7CE-4915-46B5-BFBD-11BAADB8C334}" type="sibTrans" cxnId="{73F546A1-36EC-4482-920D-BD2CBC8B68CD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D3A9355E-3E5C-4C9C-81B4-F19ACA261EB9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Assessment &amp; Future Plan</a:t>
          </a:r>
        </a:p>
      </dgm:t>
    </dgm:pt>
    <dgm:pt modelId="{67087A68-CE7D-49B1-BCFD-DAB7D68733CA}" type="parTrans" cxnId="{1A4D2C0D-7487-489B-8BD3-9F56BABFFFF4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55A3D7F7-792E-4754-AE60-B4C8AE7D3FF3}" type="sibTrans" cxnId="{1A4D2C0D-7487-489B-8BD3-9F56BABFFFF4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CEA289CA-88B5-4146-9521-4A5C3B79B96A}">
      <dgm:prSet phldrT="[Text]"/>
      <dgm:spPr/>
      <dgm:t>
        <a:bodyPr/>
        <a:lstStyle/>
        <a:p>
          <a:r>
            <a:rPr lang="en-US" dirty="0" smtClean="0">
              <a:latin typeface="Berlin Sans FB Demi" panose="020E0802020502020306" pitchFamily="34" charset="0"/>
            </a:rPr>
            <a:t>Question &amp; Answer</a:t>
          </a:r>
        </a:p>
      </dgm:t>
    </dgm:pt>
    <dgm:pt modelId="{03F01D26-485C-4934-84E6-427C549F03DB}" type="parTrans" cxnId="{B95D7DF0-3B0F-4FA2-9C17-6B9D7B4983E9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33171363-ADF9-45F4-BF8F-7ACC593C285C}" type="sibTrans" cxnId="{B95D7DF0-3B0F-4FA2-9C17-6B9D7B4983E9}">
      <dgm:prSet/>
      <dgm:spPr/>
      <dgm:t>
        <a:bodyPr/>
        <a:lstStyle/>
        <a:p>
          <a:endParaRPr lang="en-US">
            <a:latin typeface="Berlin Sans FB Demi" panose="020E0802020502020306" pitchFamily="34" charset="0"/>
          </a:endParaRPr>
        </a:p>
      </dgm:t>
    </dgm:pt>
    <dgm:pt modelId="{5737C905-7861-44EA-981B-10D45AEAB996}" type="pres">
      <dgm:prSet presAssocID="{16AFCAC1-EBC7-4E29-A4D8-190F34814837}" presName="Name0" presStyleCnt="0">
        <dgm:presLayoutVars>
          <dgm:chMax val="7"/>
          <dgm:chPref val="7"/>
          <dgm:dir/>
        </dgm:presLayoutVars>
      </dgm:prSet>
      <dgm:spPr/>
    </dgm:pt>
    <dgm:pt modelId="{DA917715-4CE4-4B25-97B9-2FEC73782B41}" type="pres">
      <dgm:prSet presAssocID="{16AFCAC1-EBC7-4E29-A4D8-190F34814837}" presName="Name1" presStyleCnt="0"/>
      <dgm:spPr/>
    </dgm:pt>
    <dgm:pt modelId="{229335CE-E5C1-43EE-A21D-88E0D8670C1A}" type="pres">
      <dgm:prSet presAssocID="{16AFCAC1-EBC7-4E29-A4D8-190F34814837}" presName="cycle" presStyleCnt="0"/>
      <dgm:spPr/>
    </dgm:pt>
    <dgm:pt modelId="{2571E577-546D-49B5-83A1-14695FF71520}" type="pres">
      <dgm:prSet presAssocID="{16AFCAC1-EBC7-4E29-A4D8-190F34814837}" presName="srcNode" presStyleLbl="node1" presStyleIdx="0" presStyleCnt="6"/>
      <dgm:spPr/>
    </dgm:pt>
    <dgm:pt modelId="{549FB637-3103-4740-BF08-4BEF8E380F5D}" type="pres">
      <dgm:prSet presAssocID="{16AFCAC1-EBC7-4E29-A4D8-190F34814837}" presName="conn" presStyleLbl="parChTrans1D2" presStyleIdx="0" presStyleCnt="1"/>
      <dgm:spPr/>
    </dgm:pt>
    <dgm:pt modelId="{3F1C0FD5-FB27-43F7-BD76-8E3BA13322A6}" type="pres">
      <dgm:prSet presAssocID="{16AFCAC1-EBC7-4E29-A4D8-190F34814837}" presName="extraNode" presStyleLbl="node1" presStyleIdx="0" presStyleCnt="6"/>
      <dgm:spPr/>
    </dgm:pt>
    <dgm:pt modelId="{3D217AA7-622F-4DB7-A376-BEC337AE3F47}" type="pres">
      <dgm:prSet presAssocID="{16AFCAC1-EBC7-4E29-A4D8-190F34814837}" presName="dstNode" presStyleLbl="node1" presStyleIdx="0" presStyleCnt="6"/>
      <dgm:spPr/>
    </dgm:pt>
    <dgm:pt modelId="{F027E0E3-48CC-4D23-906E-3945C63E9E2C}" type="pres">
      <dgm:prSet presAssocID="{5BFF4DCF-E20A-4004-B91F-D97498F18B2D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65080-602D-4716-B681-2425F5322EB8}" type="pres">
      <dgm:prSet presAssocID="{5BFF4DCF-E20A-4004-B91F-D97498F18B2D}" presName="accent_1" presStyleCnt="0"/>
      <dgm:spPr/>
    </dgm:pt>
    <dgm:pt modelId="{204FC0A2-48C5-44CC-B2EE-CE9CDC976870}" type="pres">
      <dgm:prSet presAssocID="{5BFF4DCF-E20A-4004-B91F-D97498F18B2D}" presName="accentRepeatNode" presStyleLbl="solidFgAcc1" presStyleIdx="0" presStyleCnt="6"/>
      <dgm:spPr/>
    </dgm:pt>
    <dgm:pt modelId="{D4AE0C56-48AA-4749-9182-EDADE1C05289}" type="pres">
      <dgm:prSet presAssocID="{5EE4AD83-8C25-411A-B18B-8426028C5B87}" presName="text_2" presStyleLbl="node1" presStyleIdx="1" presStyleCnt="6">
        <dgm:presLayoutVars>
          <dgm:bulletEnabled val="1"/>
        </dgm:presLayoutVars>
      </dgm:prSet>
      <dgm:spPr/>
    </dgm:pt>
    <dgm:pt modelId="{20E58CAC-5A55-4E1A-93E5-99ED4BB08E88}" type="pres">
      <dgm:prSet presAssocID="{5EE4AD83-8C25-411A-B18B-8426028C5B87}" presName="accent_2" presStyleCnt="0"/>
      <dgm:spPr/>
    </dgm:pt>
    <dgm:pt modelId="{2DAC80F2-FDAE-40F0-93B4-F71E000251F6}" type="pres">
      <dgm:prSet presAssocID="{5EE4AD83-8C25-411A-B18B-8426028C5B87}" presName="accentRepeatNode" presStyleLbl="solidFgAcc1" presStyleIdx="1" presStyleCnt="6"/>
      <dgm:spPr/>
    </dgm:pt>
    <dgm:pt modelId="{AA8E9D90-2EAA-4CBE-BC4B-E87162C2A093}" type="pres">
      <dgm:prSet presAssocID="{2C980301-9FB1-4074-A261-AEC48943FD73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5222FE-E3DF-4750-9485-2E3438375994}" type="pres">
      <dgm:prSet presAssocID="{2C980301-9FB1-4074-A261-AEC48943FD73}" presName="accent_3" presStyleCnt="0"/>
      <dgm:spPr/>
    </dgm:pt>
    <dgm:pt modelId="{FA64793A-9581-485A-8867-2495E6AE200A}" type="pres">
      <dgm:prSet presAssocID="{2C980301-9FB1-4074-A261-AEC48943FD73}" presName="accentRepeatNode" presStyleLbl="solidFgAcc1" presStyleIdx="2" presStyleCnt="6"/>
      <dgm:spPr/>
    </dgm:pt>
    <dgm:pt modelId="{ECBC9EA4-0C3C-49DB-AE68-787046EB59CE}" type="pres">
      <dgm:prSet presAssocID="{8850572E-5208-4944-B29E-2CFD3F7D9031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296A4C-8B29-49D1-8ECB-3E2D2D784FD7}" type="pres">
      <dgm:prSet presAssocID="{8850572E-5208-4944-B29E-2CFD3F7D9031}" presName="accent_4" presStyleCnt="0"/>
      <dgm:spPr/>
    </dgm:pt>
    <dgm:pt modelId="{B718AE8C-6E8E-476A-9F83-1A717A2F23A8}" type="pres">
      <dgm:prSet presAssocID="{8850572E-5208-4944-B29E-2CFD3F7D9031}" presName="accentRepeatNode" presStyleLbl="solidFgAcc1" presStyleIdx="3" presStyleCnt="6"/>
      <dgm:spPr/>
    </dgm:pt>
    <dgm:pt modelId="{414D9AC5-4E66-4A7F-BBE8-AE5BA3695CEE}" type="pres">
      <dgm:prSet presAssocID="{D3A9355E-3E5C-4C9C-81B4-F19ACA261EB9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F28F34-48E8-4FC7-A799-E386F0F33849}" type="pres">
      <dgm:prSet presAssocID="{D3A9355E-3E5C-4C9C-81B4-F19ACA261EB9}" presName="accent_5" presStyleCnt="0"/>
      <dgm:spPr/>
    </dgm:pt>
    <dgm:pt modelId="{E7A6FD47-EF32-4F0D-A87E-21598A5B86E3}" type="pres">
      <dgm:prSet presAssocID="{D3A9355E-3E5C-4C9C-81B4-F19ACA261EB9}" presName="accentRepeatNode" presStyleLbl="solidFgAcc1" presStyleIdx="4" presStyleCnt="6"/>
      <dgm:spPr/>
    </dgm:pt>
    <dgm:pt modelId="{48D615DC-4C88-43B8-B152-E44EF4CC37F1}" type="pres">
      <dgm:prSet presAssocID="{CEA289CA-88B5-4146-9521-4A5C3B79B96A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C13D18-0AFE-457F-B281-442D386767CF}" type="pres">
      <dgm:prSet presAssocID="{CEA289CA-88B5-4146-9521-4A5C3B79B96A}" presName="accent_6" presStyleCnt="0"/>
      <dgm:spPr/>
    </dgm:pt>
    <dgm:pt modelId="{4B74BB27-5F38-415F-8B76-FCD51CE5B6F4}" type="pres">
      <dgm:prSet presAssocID="{CEA289CA-88B5-4146-9521-4A5C3B79B96A}" presName="accentRepeatNode" presStyleLbl="solidFgAcc1" presStyleIdx="5" presStyleCnt="6"/>
      <dgm:spPr/>
    </dgm:pt>
  </dgm:ptLst>
  <dgm:cxnLst>
    <dgm:cxn modelId="{B95D7DF0-3B0F-4FA2-9C17-6B9D7B4983E9}" srcId="{16AFCAC1-EBC7-4E29-A4D8-190F34814837}" destId="{CEA289CA-88B5-4146-9521-4A5C3B79B96A}" srcOrd="5" destOrd="0" parTransId="{03F01D26-485C-4934-84E6-427C549F03DB}" sibTransId="{33171363-ADF9-45F4-BF8F-7ACC593C285C}"/>
    <dgm:cxn modelId="{C968353C-1178-451B-954B-97F3CDD50A61}" type="presOf" srcId="{D3A9355E-3E5C-4C9C-81B4-F19ACA261EB9}" destId="{414D9AC5-4E66-4A7F-BBE8-AE5BA3695CEE}" srcOrd="0" destOrd="0" presId="urn:microsoft.com/office/officeart/2008/layout/VerticalCurvedList"/>
    <dgm:cxn modelId="{B5D076AF-7567-48C2-B5FF-81B1040726B8}" srcId="{16AFCAC1-EBC7-4E29-A4D8-190F34814837}" destId="{2C980301-9FB1-4074-A261-AEC48943FD73}" srcOrd="2" destOrd="0" parTransId="{4AC04F73-9A17-43A2-8EE8-BAEB22EDF6ED}" sibTransId="{C2EC2CF3-5F7D-414A-81F8-DF5C844735AA}"/>
    <dgm:cxn modelId="{062CE22F-7F1A-461A-97A3-6F866BDAB6D6}" srcId="{16AFCAC1-EBC7-4E29-A4D8-190F34814837}" destId="{5EE4AD83-8C25-411A-B18B-8426028C5B87}" srcOrd="1" destOrd="0" parTransId="{1FFC30B0-1C3A-4A20-9978-76A5E15DE6ED}" sibTransId="{9D32B68C-7A8C-4819-A200-425E98AF4874}"/>
    <dgm:cxn modelId="{5970B9B9-D78C-460F-A24E-C46B96A3D444}" type="presOf" srcId="{5EE4AD83-8C25-411A-B18B-8426028C5B87}" destId="{D4AE0C56-48AA-4749-9182-EDADE1C05289}" srcOrd="0" destOrd="0" presId="urn:microsoft.com/office/officeart/2008/layout/VerticalCurvedList"/>
    <dgm:cxn modelId="{BD53649E-34EA-4FBC-8EAE-6CC61ED680EB}" type="presOf" srcId="{5BFF4DCF-E20A-4004-B91F-D97498F18B2D}" destId="{F027E0E3-48CC-4D23-906E-3945C63E9E2C}" srcOrd="0" destOrd="0" presId="urn:microsoft.com/office/officeart/2008/layout/VerticalCurvedList"/>
    <dgm:cxn modelId="{1A4D2C0D-7487-489B-8BD3-9F56BABFFFF4}" srcId="{16AFCAC1-EBC7-4E29-A4D8-190F34814837}" destId="{D3A9355E-3E5C-4C9C-81B4-F19ACA261EB9}" srcOrd="4" destOrd="0" parTransId="{67087A68-CE7D-49B1-BCFD-DAB7D68733CA}" sibTransId="{55A3D7F7-792E-4754-AE60-B4C8AE7D3FF3}"/>
    <dgm:cxn modelId="{724A8BBE-64ED-439A-B7D1-6AB89FBFFFE9}" type="presOf" srcId="{79561C26-B8BC-4A11-B935-D8E82FDC0EB6}" destId="{549FB637-3103-4740-BF08-4BEF8E380F5D}" srcOrd="0" destOrd="0" presId="urn:microsoft.com/office/officeart/2008/layout/VerticalCurvedList"/>
    <dgm:cxn modelId="{D479FE71-1374-4BB6-9845-48014B865C50}" type="presOf" srcId="{2C980301-9FB1-4074-A261-AEC48943FD73}" destId="{AA8E9D90-2EAA-4CBE-BC4B-E87162C2A093}" srcOrd="0" destOrd="0" presId="urn:microsoft.com/office/officeart/2008/layout/VerticalCurvedList"/>
    <dgm:cxn modelId="{9F579687-437F-4057-9E8A-55B95137A3A4}" type="presOf" srcId="{CEA289CA-88B5-4146-9521-4A5C3B79B96A}" destId="{48D615DC-4C88-43B8-B152-E44EF4CC37F1}" srcOrd="0" destOrd="0" presId="urn:microsoft.com/office/officeart/2008/layout/VerticalCurvedList"/>
    <dgm:cxn modelId="{EA7C378E-E6DE-4983-9B98-878AEE3B65A5}" srcId="{16AFCAC1-EBC7-4E29-A4D8-190F34814837}" destId="{5BFF4DCF-E20A-4004-B91F-D97498F18B2D}" srcOrd="0" destOrd="0" parTransId="{1322256B-399F-44EB-8047-AEA293E948EC}" sibTransId="{79561C26-B8BC-4A11-B935-D8E82FDC0EB6}"/>
    <dgm:cxn modelId="{70B5B282-6D14-40F5-9375-A26DA33F9720}" type="presOf" srcId="{16AFCAC1-EBC7-4E29-A4D8-190F34814837}" destId="{5737C905-7861-44EA-981B-10D45AEAB996}" srcOrd="0" destOrd="0" presId="urn:microsoft.com/office/officeart/2008/layout/VerticalCurvedList"/>
    <dgm:cxn modelId="{511CC99D-972A-4125-92EC-6EFD8AF2ABDA}" type="presOf" srcId="{8850572E-5208-4944-B29E-2CFD3F7D9031}" destId="{ECBC9EA4-0C3C-49DB-AE68-787046EB59CE}" srcOrd="0" destOrd="0" presId="urn:microsoft.com/office/officeart/2008/layout/VerticalCurvedList"/>
    <dgm:cxn modelId="{73F546A1-36EC-4482-920D-BD2CBC8B68CD}" srcId="{16AFCAC1-EBC7-4E29-A4D8-190F34814837}" destId="{8850572E-5208-4944-B29E-2CFD3F7D9031}" srcOrd="3" destOrd="0" parTransId="{409A1644-EC60-4B14-AE34-0FEFB6D06652}" sibTransId="{8350B7CE-4915-46B5-BFBD-11BAADB8C334}"/>
    <dgm:cxn modelId="{FC029A33-5A5B-4B0E-AD4F-D1A05F5AEB66}" type="presParOf" srcId="{5737C905-7861-44EA-981B-10D45AEAB996}" destId="{DA917715-4CE4-4B25-97B9-2FEC73782B41}" srcOrd="0" destOrd="0" presId="urn:microsoft.com/office/officeart/2008/layout/VerticalCurvedList"/>
    <dgm:cxn modelId="{4460040E-5AC2-46C8-B71F-291CEEC440FA}" type="presParOf" srcId="{DA917715-4CE4-4B25-97B9-2FEC73782B41}" destId="{229335CE-E5C1-43EE-A21D-88E0D8670C1A}" srcOrd="0" destOrd="0" presId="urn:microsoft.com/office/officeart/2008/layout/VerticalCurvedList"/>
    <dgm:cxn modelId="{08809C77-DF4A-4C33-BBA5-6D15B9C3DF95}" type="presParOf" srcId="{229335CE-E5C1-43EE-A21D-88E0D8670C1A}" destId="{2571E577-546D-49B5-83A1-14695FF71520}" srcOrd="0" destOrd="0" presId="urn:microsoft.com/office/officeart/2008/layout/VerticalCurvedList"/>
    <dgm:cxn modelId="{C0CE48E2-E080-4E84-987C-E758C824BA97}" type="presParOf" srcId="{229335CE-E5C1-43EE-A21D-88E0D8670C1A}" destId="{549FB637-3103-4740-BF08-4BEF8E380F5D}" srcOrd="1" destOrd="0" presId="urn:microsoft.com/office/officeart/2008/layout/VerticalCurvedList"/>
    <dgm:cxn modelId="{8A05E735-8DA3-4AE9-BEFE-698AA77FC15E}" type="presParOf" srcId="{229335CE-E5C1-43EE-A21D-88E0D8670C1A}" destId="{3F1C0FD5-FB27-43F7-BD76-8E3BA13322A6}" srcOrd="2" destOrd="0" presId="urn:microsoft.com/office/officeart/2008/layout/VerticalCurvedList"/>
    <dgm:cxn modelId="{A40CA419-E53F-4C54-B9AD-2E3BAF6F92E1}" type="presParOf" srcId="{229335CE-E5C1-43EE-A21D-88E0D8670C1A}" destId="{3D217AA7-622F-4DB7-A376-BEC337AE3F47}" srcOrd="3" destOrd="0" presId="urn:microsoft.com/office/officeart/2008/layout/VerticalCurvedList"/>
    <dgm:cxn modelId="{AE775CA5-7DFF-4B1D-9DA8-F4E263EBFBFA}" type="presParOf" srcId="{DA917715-4CE4-4B25-97B9-2FEC73782B41}" destId="{F027E0E3-48CC-4D23-906E-3945C63E9E2C}" srcOrd="1" destOrd="0" presId="urn:microsoft.com/office/officeart/2008/layout/VerticalCurvedList"/>
    <dgm:cxn modelId="{F4C0EDF1-953B-4F58-B3DA-2010E1CD3088}" type="presParOf" srcId="{DA917715-4CE4-4B25-97B9-2FEC73782B41}" destId="{A7965080-602D-4716-B681-2425F5322EB8}" srcOrd="2" destOrd="0" presId="urn:microsoft.com/office/officeart/2008/layout/VerticalCurvedList"/>
    <dgm:cxn modelId="{31E737BA-C1E5-476C-A377-A976DEE8F2DB}" type="presParOf" srcId="{A7965080-602D-4716-B681-2425F5322EB8}" destId="{204FC0A2-48C5-44CC-B2EE-CE9CDC976870}" srcOrd="0" destOrd="0" presId="urn:microsoft.com/office/officeart/2008/layout/VerticalCurvedList"/>
    <dgm:cxn modelId="{37D59E76-45DC-485F-A710-93D0ECC14099}" type="presParOf" srcId="{DA917715-4CE4-4B25-97B9-2FEC73782B41}" destId="{D4AE0C56-48AA-4749-9182-EDADE1C05289}" srcOrd="3" destOrd="0" presId="urn:microsoft.com/office/officeart/2008/layout/VerticalCurvedList"/>
    <dgm:cxn modelId="{0C26FB6C-B3F6-4333-804C-B49919983F64}" type="presParOf" srcId="{DA917715-4CE4-4B25-97B9-2FEC73782B41}" destId="{20E58CAC-5A55-4E1A-93E5-99ED4BB08E88}" srcOrd="4" destOrd="0" presId="urn:microsoft.com/office/officeart/2008/layout/VerticalCurvedList"/>
    <dgm:cxn modelId="{6A09CB0E-9DEE-43B6-8A3A-EAB95E467682}" type="presParOf" srcId="{20E58CAC-5A55-4E1A-93E5-99ED4BB08E88}" destId="{2DAC80F2-FDAE-40F0-93B4-F71E000251F6}" srcOrd="0" destOrd="0" presId="urn:microsoft.com/office/officeart/2008/layout/VerticalCurvedList"/>
    <dgm:cxn modelId="{617083E7-40FD-4AE2-94FD-79491EA4818B}" type="presParOf" srcId="{DA917715-4CE4-4B25-97B9-2FEC73782B41}" destId="{AA8E9D90-2EAA-4CBE-BC4B-E87162C2A093}" srcOrd="5" destOrd="0" presId="urn:microsoft.com/office/officeart/2008/layout/VerticalCurvedList"/>
    <dgm:cxn modelId="{4E20CAE3-B4B8-4C00-8E34-6464A6AF0328}" type="presParOf" srcId="{DA917715-4CE4-4B25-97B9-2FEC73782B41}" destId="{135222FE-E3DF-4750-9485-2E3438375994}" srcOrd="6" destOrd="0" presId="urn:microsoft.com/office/officeart/2008/layout/VerticalCurvedList"/>
    <dgm:cxn modelId="{E1F53956-5598-4BC6-88CF-301E9C4EF71E}" type="presParOf" srcId="{135222FE-E3DF-4750-9485-2E3438375994}" destId="{FA64793A-9581-485A-8867-2495E6AE200A}" srcOrd="0" destOrd="0" presId="urn:microsoft.com/office/officeart/2008/layout/VerticalCurvedList"/>
    <dgm:cxn modelId="{9DC37DD4-1CA2-4E7F-9A5C-0E9AB1292A68}" type="presParOf" srcId="{DA917715-4CE4-4B25-97B9-2FEC73782B41}" destId="{ECBC9EA4-0C3C-49DB-AE68-787046EB59CE}" srcOrd="7" destOrd="0" presId="urn:microsoft.com/office/officeart/2008/layout/VerticalCurvedList"/>
    <dgm:cxn modelId="{959FB731-AC2B-4844-A60D-54A4BF74C59D}" type="presParOf" srcId="{DA917715-4CE4-4B25-97B9-2FEC73782B41}" destId="{2C296A4C-8B29-49D1-8ECB-3E2D2D784FD7}" srcOrd="8" destOrd="0" presId="urn:microsoft.com/office/officeart/2008/layout/VerticalCurvedList"/>
    <dgm:cxn modelId="{F9F4642B-EB63-4DF9-86AF-11AAE902F25C}" type="presParOf" srcId="{2C296A4C-8B29-49D1-8ECB-3E2D2D784FD7}" destId="{B718AE8C-6E8E-476A-9F83-1A717A2F23A8}" srcOrd="0" destOrd="0" presId="urn:microsoft.com/office/officeart/2008/layout/VerticalCurvedList"/>
    <dgm:cxn modelId="{A748B1C8-DDA3-45D8-96C4-63A786D1C7B1}" type="presParOf" srcId="{DA917715-4CE4-4B25-97B9-2FEC73782B41}" destId="{414D9AC5-4E66-4A7F-BBE8-AE5BA3695CEE}" srcOrd="9" destOrd="0" presId="urn:microsoft.com/office/officeart/2008/layout/VerticalCurvedList"/>
    <dgm:cxn modelId="{C7537BE8-D45C-4882-BDC4-70D31F4D2B04}" type="presParOf" srcId="{DA917715-4CE4-4B25-97B9-2FEC73782B41}" destId="{CCF28F34-48E8-4FC7-A799-E386F0F33849}" srcOrd="10" destOrd="0" presId="urn:microsoft.com/office/officeart/2008/layout/VerticalCurvedList"/>
    <dgm:cxn modelId="{745E1F16-09C0-45CD-AA43-A169C7B7F3A3}" type="presParOf" srcId="{CCF28F34-48E8-4FC7-A799-E386F0F33849}" destId="{E7A6FD47-EF32-4F0D-A87E-21598A5B86E3}" srcOrd="0" destOrd="0" presId="urn:microsoft.com/office/officeart/2008/layout/VerticalCurvedList"/>
    <dgm:cxn modelId="{A4DA2483-5736-42F7-96A1-C9C266F1222B}" type="presParOf" srcId="{DA917715-4CE4-4B25-97B9-2FEC73782B41}" destId="{48D615DC-4C88-43B8-B152-E44EF4CC37F1}" srcOrd="11" destOrd="0" presId="urn:microsoft.com/office/officeart/2008/layout/VerticalCurvedList"/>
    <dgm:cxn modelId="{9BF1436C-2635-4CE8-9DF6-2BB473F49E01}" type="presParOf" srcId="{DA917715-4CE4-4B25-97B9-2FEC73782B41}" destId="{94C13D18-0AFE-457F-B281-442D386767CF}" srcOrd="12" destOrd="0" presId="urn:microsoft.com/office/officeart/2008/layout/VerticalCurvedList"/>
    <dgm:cxn modelId="{4A877084-1712-4A68-A479-597797C00155}" type="presParOf" srcId="{94C13D18-0AFE-457F-B281-442D386767CF}" destId="{4B74BB27-5F38-415F-8B76-FCD51CE5B6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22338-9A0A-4FA7-A0E1-F1247EC6A1EF}">
      <dsp:nvSpPr>
        <dsp:cNvPr id="0" name=""/>
        <dsp:cNvSpPr/>
      </dsp:nvSpPr>
      <dsp:spPr>
        <a:xfrm rot="10800000">
          <a:off x="1232003" y="2300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Supervisor: Kiều Trọng Khánh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2300"/>
        <a:ext cx="4083975" cy="649687"/>
      </dsp:txXfrm>
    </dsp:sp>
    <dsp:sp modelId="{35ACBCBC-1BA4-4430-A6E9-DC25346C6354}">
      <dsp:nvSpPr>
        <dsp:cNvPr id="0" name=""/>
        <dsp:cNvSpPr/>
      </dsp:nvSpPr>
      <dsp:spPr>
        <a:xfrm>
          <a:off x="907159" y="2300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5915A0D-7259-489E-A4F4-38CDB64A6625}">
      <dsp:nvSpPr>
        <dsp:cNvPr id="0" name=""/>
        <dsp:cNvSpPr/>
      </dsp:nvSpPr>
      <dsp:spPr>
        <a:xfrm rot="10800000">
          <a:off x="1232003" y="845924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Team lead: Bùi Đức Huy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845924"/>
        <a:ext cx="4083975" cy="649687"/>
      </dsp:txXfrm>
    </dsp:sp>
    <dsp:sp modelId="{69E0DEE1-24C7-4785-BF42-0B1FCD8373D3}">
      <dsp:nvSpPr>
        <dsp:cNvPr id="0" name=""/>
        <dsp:cNvSpPr/>
      </dsp:nvSpPr>
      <dsp:spPr>
        <a:xfrm>
          <a:off x="907159" y="845924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CF1026F-10E6-4F46-AA84-AFF599102934}">
      <dsp:nvSpPr>
        <dsp:cNvPr id="0" name=""/>
        <dsp:cNvSpPr/>
      </dsp:nvSpPr>
      <dsp:spPr>
        <a:xfrm rot="10800000">
          <a:off x="1232003" y="1689547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Nguyễn Quang Thiện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1689547"/>
        <a:ext cx="4083975" cy="649687"/>
      </dsp:txXfrm>
    </dsp:sp>
    <dsp:sp modelId="{7BEB41E2-F885-4016-BFD7-1D0CFB7EF6BE}">
      <dsp:nvSpPr>
        <dsp:cNvPr id="0" name=""/>
        <dsp:cNvSpPr/>
      </dsp:nvSpPr>
      <dsp:spPr>
        <a:xfrm>
          <a:off x="907159" y="1689547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BFC4959-323D-43E6-A058-575E4AF10E6D}">
      <dsp:nvSpPr>
        <dsp:cNvPr id="0" name=""/>
        <dsp:cNvSpPr/>
      </dsp:nvSpPr>
      <dsp:spPr>
        <a:xfrm rot="10800000">
          <a:off x="1232003" y="2533171"/>
          <a:ext cx="4246397" cy="649687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494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2"/>
              </a:solidFill>
            </a:rPr>
            <a:t>Đặng Phú Thịnh</a:t>
          </a:r>
          <a:endParaRPr lang="en-US" sz="2000" b="1" kern="1200" dirty="0">
            <a:solidFill>
              <a:schemeClr val="tx2"/>
            </a:solidFill>
          </a:endParaRPr>
        </a:p>
      </dsp:txBody>
      <dsp:txXfrm rot="10800000">
        <a:off x="1394425" y="2533171"/>
        <a:ext cx="4083975" cy="649687"/>
      </dsp:txXfrm>
    </dsp:sp>
    <dsp:sp modelId="{8B104D9B-03A1-4292-8673-7253AF74D3E1}">
      <dsp:nvSpPr>
        <dsp:cNvPr id="0" name=""/>
        <dsp:cNvSpPr/>
      </dsp:nvSpPr>
      <dsp:spPr>
        <a:xfrm>
          <a:off x="907159" y="2533171"/>
          <a:ext cx="649687" cy="649687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FB637-3103-4740-BF08-4BEF8E380F5D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7E0E3-48CC-4D23-906E-3945C63E9E2C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Scenario Problem</a:t>
          </a:r>
          <a:endParaRPr lang="en-US" sz="3100" kern="1200" dirty="0">
            <a:latin typeface="Berlin Sans FB Demi" panose="020E0802020502020306" pitchFamily="34" charset="0"/>
          </a:endParaRPr>
        </a:p>
      </dsp:txBody>
      <dsp:txXfrm>
        <a:off x="434398" y="285347"/>
        <a:ext cx="7617019" cy="570477"/>
      </dsp:txXfrm>
    </dsp:sp>
    <dsp:sp modelId="{204FC0A2-48C5-44CC-B2EE-CE9CDC976870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4AE0C56-48AA-4749-9182-EDADE1C05289}">
      <dsp:nvSpPr>
        <dsp:cNvPr id="0" name=""/>
        <dsp:cNvSpPr/>
      </dsp:nvSpPr>
      <dsp:spPr>
        <a:xfrm>
          <a:off x="903654" y="1140954"/>
          <a:ext cx="714776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Our Solution</a:t>
          </a:r>
          <a:endParaRPr lang="en-US" sz="3100" kern="1200" dirty="0">
            <a:latin typeface="Berlin Sans FB Demi" panose="020E0802020502020306" pitchFamily="34" charset="0"/>
          </a:endParaRPr>
        </a:p>
      </dsp:txBody>
      <dsp:txXfrm>
        <a:off x="903654" y="1140954"/>
        <a:ext cx="7147763" cy="570477"/>
      </dsp:txXfrm>
    </dsp:sp>
    <dsp:sp modelId="{2DAC80F2-FDAE-40F0-93B4-F71E000251F6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8E9D90-2EAA-4CBE-BC4B-E87162C2A093}">
      <dsp:nvSpPr>
        <dsp:cNvPr id="0" name=""/>
        <dsp:cNvSpPr/>
      </dsp:nvSpPr>
      <dsp:spPr>
        <a:xfrm>
          <a:off x="1118233" y="1996562"/>
          <a:ext cx="693318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Scope</a:t>
          </a:r>
        </a:p>
      </dsp:txBody>
      <dsp:txXfrm>
        <a:off x="1118233" y="1996562"/>
        <a:ext cx="6933183" cy="570477"/>
      </dsp:txXfrm>
    </dsp:sp>
    <dsp:sp modelId="{FA64793A-9581-485A-8867-2495E6AE200A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BC9EA4-0C3C-49DB-AE68-787046EB59CE}">
      <dsp:nvSpPr>
        <dsp:cNvPr id="0" name=""/>
        <dsp:cNvSpPr/>
      </dsp:nvSpPr>
      <dsp:spPr>
        <a:xfrm>
          <a:off x="1118233" y="2851627"/>
          <a:ext cx="693318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Workflow &amp; Demo</a:t>
          </a:r>
        </a:p>
      </dsp:txBody>
      <dsp:txXfrm>
        <a:off x="1118233" y="2851627"/>
        <a:ext cx="6933183" cy="570477"/>
      </dsp:txXfrm>
    </dsp:sp>
    <dsp:sp modelId="{B718AE8C-6E8E-476A-9F83-1A717A2F23A8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14D9AC5-4E66-4A7F-BBE8-AE5BA3695CEE}">
      <dsp:nvSpPr>
        <dsp:cNvPr id="0" name=""/>
        <dsp:cNvSpPr/>
      </dsp:nvSpPr>
      <dsp:spPr>
        <a:xfrm>
          <a:off x="903654" y="3707235"/>
          <a:ext cx="7147763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Assessment &amp; Future Plan</a:t>
          </a:r>
        </a:p>
      </dsp:txBody>
      <dsp:txXfrm>
        <a:off x="903654" y="3707235"/>
        <a:ext cx="7147763" cy="570477"/>
      </dsp:txXfrm>
    </dsp:sp>
    <dsp:sp modelId="{E7A6FD47-EF32-4F0D-A87E-21598A5B86E3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D615DC-4C88-43B8-B152-E44EF4CC37F1}">
      <dsp:nvSpPr>
        <dsp:cNvPr id="0" name=""/>
        <dsp:cNvSpPr/>
      </dsp:nvSpPr>
      <dsp:spPr>
        <a:xfrm>
          <a:off x="434398" y="4562842"/>
          <a:ext cx="7617019" cy="57047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latin typeface="Berlin Sans FB Demi" panose="020E0802020502020306" pitchFamily="34" charset="0"/>
            </a:rPr>
            <a:t>Question &amp; Answer</a:t>
          </a:r>
        </a:p>
      </dsp:txBody>
      <dsp:txXfrm>
        <a:off x="434398" y="4562842"/>
        <a:ext cx="7617019" cy="570477"/>
      </dsp:txXfrm>
    </dsp:sp>
    <dsp:sp modelId="{4B74BB27-5F38-415F-8B76-FCD51CE5B6F4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12700" stA="26000" endPos="32000" dist="12700" dir="5400000" sy="-100000" rotWithShape="0"/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9852-E9C2-4304-A402-E1A8760B47A6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E15B-F26A-4123-AB0E-BAB20F559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0E15B-F26A-4123-AB0E-BAB20F5598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6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85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1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5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0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3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4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9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2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5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87F47C-76B6-47BB-8F05-6208F4362C3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E4B22-CBED-445E-8324-DCCAE93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6020" y="2069640"/>
            <a:ext cx="6805447" cy="821382"/>
          </a:xfrm>
          <a:noFill/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00A2E8"/>
                </a:solidFill>
                <a:latin typeface="Berlin Sans FB Demi" panose="020E0802020502020306" pitchFamily="34" charset="0"/>
              </a:rPr>
              <a:t>Freight Truck Services</a:t>
            </a:r>
            <a:endParaRPr lang="en-US" sz="5400" b="1" dirty="0">
              <a:solidFill>
                <a:srgbClr val="00A2E8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" y="253999"/>
            <a:ext cx="7314286" cy="1828571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28837411"/>
              </p:ext>
            </p:extLst>
          </p:nvPr>
        </p:nvGraphicFramePr>
        <p:xfrm>
          <a:off x="5303520" y="3154681"/>
          <a:ext cx="6385560" cy="318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1082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4855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ƯU ĐIỂM</a:t>
            </a:r>
            <a:endParaRPr lang="en-US" sz="4000" b="1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87806" y="2811149"/>
            <a:ext cx="863608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smtClean="0"/>
              <a:t>Chủ hàng có thể tìm được xe vận chuyển nhanh chóng 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Đảm bảo hàng hóa được vận chuyển cẩn thận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Tăng thu nhập cho tài xế xe tải</a:t>
            </a:r>
          </a:p>
        </p:txBody>
      </p:sp>
    </p:spTree>
    <p:extLst>
      <p:ext uri="{BB962C8B-B14F-4D97-AF65-F5344CB8AC3E}">
        <p14:creationId xmlns:p14="http://schemas.microsoft.com/office/powerpoint/2010/main" val="347863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567" y="2322287"/>
            <a:ext cx="2655146" cy="265514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2" y="1072046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12" y="865447"/>
            <a:ext cx="1442434" cy="13275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79868" y="2000388"/>
            <a:ext cx="310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Thắng</a:t>
            </a:r>
            <a:r>
              <a:rPr lang="en-US" dirty="0" smtClean="0"/>
              <a:t>	</a:t>
            </a:r>
          </a:p>
          <a:p>
            <a:r>
              <a:rPr lang="en-US" dirty="0" smtClean="0"/>
              <a:t>4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nông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gốm</a:t>
            </a:r>
            <a:r>
              <a:rPr lang="en-US" dirty="0" smtClean="0"/>
              <a:t> </a:t>
            </a:r>
            <a:r>
              <a:rPr lang="en-US" dirty="0" err="1" smtClean="0"/>
              <a:t>sứ</a:t>
            </a:r>
            <a:endParaRPr lang="en-US" dirty="0" smtClean="0"/>
          </a:p>
          <a:p>
            <a:r>
              <a:rPr lang="en-US" dirty="0" smtClean="0"/>
              <a:t>TP </a:t>
            </a:r>
            <a:r>
              <a:rPr lang="en-US" dirty="0" err="1" smtClean="0"/>
              <a:t>Huế</a:t>
            </a:r>
            <a:r>
              <a:rPr lang="en-US" dirty="0" smtClean="0"/>
              <a:t>,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Huế</a:t>
            </a:r>
            <a:r>
              <a:rPr lang="en-US" dirty="0" smtClean="0"/>
              <a:t> - TP Cam </a:t>
            </a:r>
            <a:r>
              <a:rPr lang="en-US" dirty="0" err="1" smtClean="0"/>
              <a:t>Ranh</a:t>
            </a:r>
            <a:r>
              <a:rPr lang="en-US" dirty="0" smtClean="0"/>
              <a:t>, </a:t>
            </a:r>
            <a:r>
              <a:rPr lang="en-US" dirty="0" err="1" smtClean="0"/>
              <a:t>tỉnh</a:t>
            </a:r>
            <a:r>
              <a:rPr lang="en-US" dirty="0" smtClean="0"/>
              <a:t> Khánh </a:t>
            </a:r>
            <a:r>
              <a:rPr lang="en-US" dirty="0" err="1" smtClean="0"/>
              <a:t>Hòa</a:t>
            </a:r>
            <a:endParaRPr lang="en-US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489024" y="2193044"/>
            <a:ext cx="401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Quân</a:t>
            </a:r>
            <a:endParaRPr lang="en-US" dirty="0" smtClean="0"/>
          </a:p>
          <a:p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10 </a:t>
            </a:r>
            <a:r>
              <a:rPr lang="en-US" dirty="0" err="1" smtClean="0"/>
              <a:t>tấn</a:t>
            </a:r>
            <a:endParaRPr lang="en-US" dirty="0" smtClean="0"/>
          </a:p>
          <a:p>
            <a:r>
              <a:rPr lang="en-US" dirty="0" smtClean="0"/>
              <a:t>Cao </a:t>
            </a:r>
            <a:r>
              <a:rPr lang="en-US" dirty="0" err="1" smtClean="0"/>
              <a:t>Bằng</a:t>
            </a:r>
            <a:r>
              <a:rPr lang="en-US" dirty="0" smtClean="0"/>
              <a:t> - TP </a:t>
            </a:r>
            <a:r>
              <a:rPr lang="en-US" dirty="0" err="1" smtClean="0"/>
              <a:t>Vinh</a:t>
            </a:r>
            <a:r>
              <a:rPr lang="en-US" dirty="0" smtClean="0"/>
              <a:t>	- TP </a:t>
            </a:r>
            <a:r>
              <a:rPr lang="en-US" dirty="0" err="1" smtClean="0"/>
              <a:t>Hội</a:t>
            </a:r>
            <a:r>
              <a:rPr lang="en-US" dirty="0" smtClean="0"/>
              <a:t> An - Khánh </a:t>
            </a:r>
            <a:r>
              <a:rPr lang="en-US" dirty="0" err="1" smtClean="0"/>
              <a:t>Hòa</a:t>
            </a:r>
            <a:endParaRPr lang="en-US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4893857" y="348890"/>
            <a:ext cx="2463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TẠO HÀNG</a:t>
            </a:r>
            <a:endParaRPr lang="en-US" sz="4000" b="1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2" y="3569416"/>
            <a:ext cx="914400" cy="914400"/>
          </a:xfrm>
          <a:prstGeom prst="rect">
            <a:avLst/>
          </a:prstGeom>
        </p:spPr>
      </p:pic>
      <p:sp>
        <p:nvSpPr>
          <p:cNvPr id="35" name="TextBox 19"/>
          <p:cNvSpPr txBox="1"/>
          <p:nvPr/>
        </p:nvSpPr>
        <p:spPr>
          <a:xfrm>
            <a:off x="979868" y="4852515"/>
            <a:ext cx="310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endParaRPr lang="en-US" dirty="0" smtClean="0"/>
          </a:p>
          <a:p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12" y="3569416"/>
            <a:ext cx="1442434" cy="1327597"/>
          </a:xfrm>
          <a:prstGeom prst="rect">
            <a:avLst/>
          </a:prstGeom>
        </p:spPr>
      </p:pic>
      <p:sp>
        <p:nvSpPr>
          <p:cNvPr id="37" name="TextBox 7"/>
          <p:cNvSpPr txBox="1"/>
          <p:nvPr/>
        </p:nvSpPr>
        <p:spPr>
          <a:xfrm>
            <a:off x="7489023" y="4720970"/>
            <a:ext cx="4018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xế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endParaRPr lang="en-US" dirty="0" smtClean="0"/>
          </a:p>
          <a:p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 8 </a:t>
            </a:r>
            <a:r>
              <a:rPr lang="en-US" dirty="0" err="1" smtClean="0"/>
              <a:t>tấn</a:t>
            </a:r>
            <a:endParaRPr lang="en-US" dirty="0" smtClean="0"/>
          </a:p>
          <a:p>
            <a:r>
              <a:rPr lang="en-US" dirty="0" err="1" smtClean="0"/>
              <a:t>Hà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– TP </a:t>
            </a:r>
            <a:r>
              <a:rPr lang="en-US" dirty="0" err="1" smtClean="0"/>
              <a:t>Huế</a:t>
            </a:r>
            <a:r>
              <a:rPr lang="en-US" dirty="0" smtClean="0"/>
              <a:t> - TP </a:t>
            </a:r>
            <a:r>
              <a:rPr lang="en-US" dirty="0" err="1" smtClean="0"/>
              <a:t>Nha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–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Minh</a:t>
            </a:r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chở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lạnh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cháy</a:t>
            </a:r>
            <a:r>
              <a:rPr lang="en-US" dirty="0" smtClean="0"/>
              <a:t> </a:t>
            </a:r>
            <a:r>
              <a:rPr lang="en-US" dirty="0" err="1" smtClean="0"/>
              <a:t>nổ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79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89" y="1719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THUẬT TOÁN MATCHING</a:t>
            </a:r>
            <a:endParaRPr lang="en-US" sz="4000" b="1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27" y="1282103"/>
            <a:ext cx="3235924" cy="51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9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2" y="1072046"/>
            <a:ext cx="914400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12" y="865447"/>
            <a:ext cx="1442434" cy="13275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868" y="2000388"/>
            <a:ext cx="310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Chủ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Thắng</a:t>
            </a:r>
            <a:r>
              <a:rPr lang="en-US" dirty="0" smtClean="0">
                <a:solidFill>
                  <a:prstClr val="black"/>
                </a:solidFill>
              </a:rPr>
              <a:t>	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4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sản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gốm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sứ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TP </a:t>
            </a:r>
            <a:r>
              <a:rPr lang="en-US" dirty="0" err="1" smtClean="0">
                <a:solidFill>
                  <a:prstClr val="black"/>
                </a:solidFill>
              </a:rPr>
              <a:t>Huế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Thừa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Thiên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Huế</a:t>
            </a:r>
            <a:r>
              <a:rPr lang="en-US" dirty="0" smtClean="0">
                <a:solidFill>
                  <a:prstClr val="black"/>
                </a:solidFill>
              </a:rPr>
              <a:t> - TP Cam </a:t>
            </a:r>
            <a:r>
              <a:rPr lang="en-US" dirty="0" err="1" smtClean="0">
                <a:solidFill>
                  <a:prstClr val="black"/>
                </a:solidFill>
              </a:rPr>
              <a:t>Ranh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tỉnh</a:t>
            </a:r>
            <a:r>
              <a:rPr lang="en-US" dirty="0" smtClean="0">
                <a:solidFill>
                  <a:prstClr val="black"/>
                </a:solidFill>
              </a:rPr>
              <a:t> Khánh </a:t>
            </a:r>
            <a:r>
              <a:rPr lang="en-US" dirty="0" err="1" smtClean="0">
                <a:solidFill>
                  <a:prstClr val="black"/>
                </a:solidFill>
              </a:rPr>
              <a:t>Hòa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89024" y="2193044"/>
            <a:ext cx="401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</a:rPr>
              <a:t>Tài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xế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Quân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Xe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tải</a:t>
            </a:r>
            <a:r>
              <a:rPr lang="en-US" dirty="0" smtClean="0">
                <a:solidFill>
                  <a:prstClr val="black"/>
                </a:solidFill>
              </a:rPr>
              <a:t> 10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Cao </a:t>
            </a:r>
            <a:r>
              <a:rPr lang="en-US" dirty="0" err="1" smtClean="0">
                <a:solidFill>
                  <a:prstClr val="black"/>
                </a:solidFill>
              </a:rPr>
              <a:t>Bằng</a:t>
            </a:r>
            <a:r>
              <a:rPr lang="en-US" dirty="0" smtClean="0">
                <a:solidFill>
                  <a:prstClr val="black"/>
                </a:solidFill>
              </a:rPr>
              <a:t> - TP </a:t>
            </a:r>
            <a:r>
              <a:rPr lang="en-US" dirty="0" err="1" smtClean="0">
                <a:solidFill>
                  <a:prstClr val="black"/>
                </a:solidFill>
              </a:rPr>
              <a:t>Vinh</a:t>
            </a:r>
            <a:r>
              <a:rPr lang="en-US" dirty="0" smtClean="0">
                <a:solidFill>
                  <a:prstClr val="black"/>
                </a:solidFill>
              </a:rPr>
              <a:t>	- TP </a:t>
            </a:r>
            <a:r>
              <a:rPr lang="en-US" dirty="0" err="1" smtClean="0">
                <a:solidFill>
                  <a:prstClr val="black"/>
                </a:solidFill>
              </a:rPr>
              <a:t>Hội</a:t>
            </a:r>
            <a:r>
              <a:rPr lang="en-US" dirty="0" smtClean="0">
                <a:solidFill>
                  <a:prstClr val="black"/>
                </a:solidFill>
              </a:rPr>
              <a:t> An - Khánh </a:t>
            </a:r>
            <a:r>
              <a:rPr lang="en-US" dirty="0" err="1" smtClean="0">
                <a:solidFill>
                  <a:prstClr val="black"/>
                </a:solidFill>
              </a:rPr>
              <a:t>Hòa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2918" y="345665"/>
            <a:ext cx="3861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prstClr val="black"/>
                </a:solidFill>
              </a:rPr>
              <a:t>TRẢ GIÁ ĐỀ NGHỊ</a:t>
            </a:r>
            <a:endParaRPr lang="en-US" sz="4000" b="1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72" y="4439813"/>
            <a:ext cx="914400" cy="914400"/>
          </a:xfrm>
          <a:prstGeom prst="rect">
            <a:avLst/>
          </a:prstGeom>
        </p:spPr>
      </p:pic>
      <p:sp>
        <p:nvSpPr>
          <p:cNvPr id="11" name="TextBox 19"/>
          <p:cNvSpPr txBox="1"/>
          <p:nvPr/>
        </p:nvSpPr>
        <p:spPr>
          <a:xfrm>
            <a:off x="979868" y="5485818"/>
            <a:ext cx="3103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Chủ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Hoàng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2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lạnh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Hà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Nội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dirty="0" err="1" smtClean="0">
                <a:solidFill>
                  <a:prstClr val="black"/>
                </a:solidFill>
              </a:rPr>
              <a:t>Hồ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Chí</a:t>
            </a:r>
            <a:r>
              <a:rPr lang="en-US" dirty="0" smtClean="0">
                <a:solidFill>
                  <a:prstClr val="black"/>
                </a:solidFill>
              </a:rPr>
              <a:t> Minh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55" y="3881222"/>
            <a:ext cx="1442434" cy="132759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7568870" y="5208819"/>
            <a:ext cx="4018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prstClr val="black"/>
                </a:solidFill>
              </a:rPr>
              <a:t>Tài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xế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Lợi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Xe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tải</a:t>
            </a:r>
            <a:r>
              <a:rPr lang="en-US" dirty="0" smtClean="0">
                <a:solidFill>
                  <a:prstClr val="black"/>
                </a:solidFill>
              </a:rPr>
              <a:t> 8 </a:t>
            </a:r>
            <a:r>
              <a:rPr lang="en-US" dirty="0" err="1" smtClean="0">
                <a:solidFill>
                  <a:prstClr val="black"/>
                </a:solidFill>
              </a:rPr>
              <a:t>tấn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err="1" smtClean="0">
                <a:solidFill>
                  <a:prstClr val="black"/>
                </a:solidFill>
              </a:rPr>
              <a:t>Hà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Tĩnh</a:t>
            </a:r>
            <a:r>
              <a:rPr lang="en-US" dirty="0" smtClean="0">
                <a:solidFill>
                  <a:prstClr val="black"/>
                </a:solidFill>
              </a:rPr>
              <a:t> – TP </a:t>
            </a:r>
            <a:r>
              <a:rPr lang="en-US" dirty="0" err="1" smtClean="0">
                <a:solidFill>
                  <a:prstClr val="black"/>
                </a:solidFill>
              </a:rPr>
              <a:t>Huế</a:t>
            </a:r>
            <a:r>
              <a:rPr lang="en-US" dirty="0" smtClean="0">
                <a:solidFill>
                  <a:prstClr val="black"/>
                </a:solidFill>
              </a:rPr>
              <a:t> - TP </a:t>
            </a:r>
            <a:r>
              <a:rPr lang="en-US" dirty="0" err="1" smtClean="0">
                <a:solidFill>
                  <a:prstClr val="black"/>
                </a:solidFill>
              </a:rPr>
              <a:t>Nha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Trang</a:t>
            </a:r>
            <a:r>
              <a:rPr lang="en-US" dirty="0" smtClean="0">
                <a:solidFill>
                  <a:prstClr val="black"/>
                </a:solidFill>
              </a:rPr>
              <a:t> – </a:t>
            </a:r>
            <a:r>
              <a:rPr lang="en-US" dirty="0" err="1" smtClean="0">
                <a:solidFill>
                  <a:prstClr val="black"/>
                </a:solidFill>
              </a:rPr>
              <a:t>Hồ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Chí</a:t>
            </a:r>
            <a:r>
              <a:rPr lang="en-US" dirty="0" smtClean="0">
                <a:solidFill>
                  <a:prstClr val="black"/>
                </a:solidFill>
              </a:rPr>
              <a:t> Minh</a:t>
            </a:r>
          </a:p>
          <a:p>
            <a:r>
              <a:rPr lang="en-US" dirty="0" err="1" smtClean="0">
                <a:solidFill>
                  <a:prstClr val="black"/>
                </a:solidFill>
              </a:rPr>
              <a:t>Không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chở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hàng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đông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lạnh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dễ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cháy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nổ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4476634" y="1685687"/>
            <a:ext cx="2616200" cy="6001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Gửi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4454395" y="5676237"/>
            <a:ext cx="2616200" cy="54249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Gửi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1475434">
            <a:off x="4466425" y="3401144"/>
            <a:ext cx="2616200" cy="6280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Gửi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 rot="1481275">
            <a:off x="4476634" y="3702673"/>
            <a:ext cx="2616200" cy="67901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Trả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giá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5249957" y="5413758"/>
            <a:ext cx="987315" cy="1038886"/>
          </a:xfrm>
          <a:prstGeom prst="noSmoking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&quot;No&quot; Symbol 18"/>
          <p:cNvSpPr/>
          <p:nvPr/>
        </p:nvSpPr>
        <p:spPr>
          <a:xfrm>
            <a:off x="5077680" y="1435600"/>
            <a:ext cx="987315" cy="1038886"/>
          </a:xfrm>
          <a:prstGeom prst="noSmoking">
            <a:avLst/>
          </a:prstGeom>
          <a:solidFill>
            <a:schemeClr val="dk1"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1475434">
            <a:off x="4580813" y="3781229"/>
            <a:ext cx="2616200" cy="62801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Chấp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nhận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Left Arrow 20"/>
          <p:cNvSpPr/>
          <p:nvPr/>
        </p:nvSpPr>
        <p:spPr>
          <a:xfrm rot="19928568">
            <a:off x="3235980" y="3499800"/>
            <a:ext cx="4320691" cy="542492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Chấp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nhận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đề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nghị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1843" y="10348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TRẠNG THÁI HÓA ĐƠN</a:t>
            </a:r>
            <a:endParaRPr lang="en-US" sz="4000" b="1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31" y="2360389"/>
            <a:ext cx="7534275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481" y="3990752"/>
            <a:ext cx="72866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7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2616200" cy="817764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OUTLINE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97103600"/>
              </p:ext>
            </p:extLst>
          </p:nvPr>
        </p:nvGraphicFramePr>
        <p:xfrm>
          <a:off x="2844800" y="13011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37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SCENARIO PROBLEM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9" y="1425021"/>
            <a:ext cx="2133600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33" y="2234678"/>
            <a:ext cx="1323944" cy="1323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57" y="2234678"/>
            <a:ext cx="1447800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48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SCENARIO PROBLEM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9720" y="1634360"/>
            <a:ext cx="1823079" cy="1947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2799" y="2439019"/>
            <a:ext cx="1495456" cy="1495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439" y="2523497"/>
            <a:ext cx="1326499" cy="1326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947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1718" y="483401"/>
            <a:ext cx="4578082" cy="8177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  <a:latin typeface="Berlin Sans FB Demi" panose="020E0802020502020306" pitchFamily="34" charset="0"/>
              </a:rPr>
              <a:t>SCENARIO PROBLEM</a:t>
            </a:r>
            <a:endParaRPr lang="en-US" sz="4000" b="1" dirty="0">
              <a:solidFill>
                <a:schemeClr val="tx2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64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VẤN ĐỀ</a:t>
            </a:r>
            <a:endParaRPr lang="en-US" sz="40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12" y="1561898"/>
            <a:ext cx="5164428" cy="4753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18" y="218008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8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VẤN ĐỀ</a:t>
            </a:r>
            <a:endParaRPr lang="en-US" sz="4000" b="1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92" y="2449672"/>
            <a:ext cx="3971429" cy="2190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21" y="2449672"/>
            <a:ext cx="1509142" cy="190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7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GIẢI PHÁP</a:t>
            </a:r>
            <a:endParaRPr lang="en-US" sz="4000" b="1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76" y="2794714"/>
            <a:ext cx="1991553" cy="1098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890" y="1963646"/>
            <a:ext cx="2999386" cy="2760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730" y="2016371"/>
            <a:ext cx="2655146" cy="265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6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4855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smtClean="0">
                <a:latin typeface="+mn-lt"/>
              </a:rPr>
              <a:t>CHỨC NĂNG</a:t>
            </a:r>
            <a:endParaRPr lang="en-US" sz="4000" b="1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047" y="2811149"/>
            <a:ext cx="10993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smtClean="0"/>
              <a:t>Tự động tìm kiếm tài xế/ chủ hàng phù hợp dựa trên các tiêu chí có sẵn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Thực hiện thỏa thuận trực tiếp</a:t>
            </a:r>
          </a:p>
          <a:p>
            <a:pPr marL="457200" indent="-457200">
              <a:buFontTx/>
              <a:buChar char="-"/>
            </a:pPr>
            <a:r>
              <a:rPr lang="en-US" sz="2800" smtClean="0"/>
              <a:t>Thực hiện chia trả thông qua hệ thống</a:t>
            </a:r>
          </a:p>
        </p:txBody>
      </p:sp>
    </p:spTree>
    <p:extLst>
      <p:ext uri="{BB962C8B-B14F-4D97-AF65-F5344CB8AC3E}">
        <p14:creationId xmlns:p14="http://schemas.microsoft.com/office/powerpoint/2010/main" val="272709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6">
      <a:dk1>
        <a:srgbClr val="0070C0"/>
      </a:dk1>
      <a:lt1>
        <a:sysClr val="window" lastClr="FFFFFF"/>
      </a:lt1>
      <a:dk2>
        <a:srgbClr val="212121"/>
      </a:dk2>
      <a:lt2>
        <a:srgbClr val="CDD0D1"/>
      </a:lt2>
      <a:accent1>
        <a:srgbClr val="F99D1C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449</TotalTime>
  <Words>263</Words>
  <Application>Microsoft Office PowerPoint</Application>
  <PresentationFormat>Widescreen</PresentationFormat>
  <Paragraphs>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Calibri</vt:lpstr>
      <vt:lpstr>Corbel</vt:lpstr>
      <vt:lpstr>Parallax</vt:lpstr>
      <vt:lpstr>Freight Truck Services</vt:lpstr>
      <vt:lpstr>OUTLINE</vt:lpstr>
      <vt:lpstr>SCENARIO PROBLEM</vt:lpstr>
      <vt:lpstr>SCENARIO PROBLEM</vt:lpstr>
      <vt:lpstr>SCENARIO PROBLEM</vt:lpstr>
      <vt:lpstr>VẤN ĐỀ</vt:lpstr>
      <vt:lpstr>VẤN ĐỀ</vt:lpstr>
      <vt:lpstr>GIẢI PHÁP</vt:lpstr>
      <vt:lpstr>CHỨC NĂNG</vt:lpstr>
      <vt:lpstr>ƯU ĐIỂM</vt:lpstr>
      <vt:lpstr>PowerPoint Presentation</vt:lpstr>
      <vt:lpstr>THUẬT TOÁN MATCHING</vt:lpstr>
      <vt:lpstr>PowerPoint Presentation</vt:lpstr>
      <vt:lpstr>TRẠNG THÁI HÓA ĐƠN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Freight Truck Service</dc:title>
  <dc:creator>Thien Nguyen</dc:creator>
  <cp:lastModifiedBy>Huy Bùi</cp:lastModifiedBy>
  <cp:revision>62</cp:revision>
  <dcterms:created xsi:type="dcterms:W3CDTF">2015-04-09T14:49:20Z</dcterms:created>
  <dcterms:modified xsi:type="dcterms:W3CDTF">2015-04-13T03:52:28Z</dcterms:modified>
</cp:coreProperties>
</file>