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CB15-B770-4FBA-A9A6-7136586FBDC7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2800-6340-4D5A-B67F-BB0D8B4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1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CB15-B770-4FBA-A9A6-7136586FBDC7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2800-6340-4D5A-B67F-BB0D8B4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2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CB15-B770-4FBA-A9A6-7136586FBDC7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2800-6340-4D5A-B67F-BB0D8B4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2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CB15-B770-4FBA-A9A6-7136586FBDC7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2800-6340-4D5A-B67F-BB0D8B4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5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CB15-B770-4FBA-A9A6-7136586FBDC7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2800-6340-4D5A-B67F-BB0D8B4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4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CB15-B770-4FBA-A9A6-7136586FBDC7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2800-6340-4D5A-B67F-BB0D8B4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6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CB15-B770-4FBA-A9A6-7136586FBDC7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2800-6340-4D5A-B67F-BB0D8B4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CB15-B770-4FBA-A9A6-7136586FBDC7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2800-6340-4D5A-B67F-BB0D8B4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6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CB15-B770-4FBA-A9A6-7136586FBDC7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2800-6340-4D5A-B67F-BB0D8B4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4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CB15-B770-4FBA-A9A6-7136586FBDC7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2800-6340-4D5A-B67F-BB0D8B4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CB15-B770-4FBA-A9A6-7136586FBDC7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2800-6340-4D5A-B67F-BB0D8B4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3CB15-B770-4FBA-A9A6-7136586FBDC7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2800-6340-4D5A-B67F-BB0D8B4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8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8100" y="1104900"/>
            <a:ext cx="9728200" cy="42798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08100" y="1104900"/>
            <a:ext cx="9728200" cy="5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Mobile Architecture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308100" y="2870200"/>
            <a:ext cx="972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08100" y="4127499"/>
            <a:ext cx="972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08100" y="5384798"/>
            <a:ext cx="972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1168400" y="1752599"/>
            <a:ext cx="1257300" cy="977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Layout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168400" y="3009899"/>
            <a:ext cx="1257300" cy="977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1168400" y="4267199"/>
            <a:ext cx="1257300" cy="9779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 (Application)</a:t>
            </a:r>
          </a:p>
        </p:txBody>
      </p:sp>
      <p:sp>
        <p:nvSpPr>
          <p:cNvPr id="20" name="Rectangle 19"/>
          <p:cNvSpPr/>
          <p:nvPr/>
        </p:nvSpPr>
        <p:spPr>
          <a:xfrm rot="16200000">
            <a:off x="1168399" y="4267197"/>
            <a:ext cx="1257300" cy="977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(Domain)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06700" y="1930399"/>
            <a:ext cx="1358900" cy="4503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06700" y="3319395"/>
            <a:ext cx="1574800" cy="4820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Event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664571" y="1955503"/>
            <a:ext cx="1606550" cy="418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View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324225" y="2380734"/>
            <a:ext cx="19050" cy="93866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90850" y="2666484"/>
            <a:ext cx="6667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input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5873749" y="3322979"/>
            <a:ext cx="1574800" cy="4820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Result</a:t>
            </a:r>
          </a:p>
        </p:txBody>
      </p:sp>
      <p:cxnSp>
        <p:nvCxnSpPr>
          <p:cNvPr id="32" name="Straight Arrow Connector 31"/>
          <p:cNvCxnSpPr>
            <a:stCxn id="22" idx="3"/>
            <a:endCxn id="30" idx="1"/>
          </p:cNvCxnSpPr>
          <p:nvPr/>
        </p:nvCxnSpPr>
        <p:spPr>
          <a:xfrm>
            <a:off x="4381500" y="3560436"/>
            <a:ext cx="1492249" cy="358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674099" y="3313303"/>
            <a:ext cx="1574800" cy="4820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Result</a:t>
            </a: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>
          <a:xfrm flipV="1">
            <a:off x="7448549" y="3554344"/>
            <a:ext cx="1225550" cy="1935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94249" y="3160295"/>
            <a:ext cx="6667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send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83498" y="3187080"/>
            <a:ext cx="6667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send</a:t>
            </a:r>
          </a:p>
        </p:txBody>
      </p:sp>
      <p:cxnSp>
        <p:nvCxnSpPr>
          <p:cNvPr id="44" name="Straight Arrow Connector 43"/>
          <p:cNvCxnSpPr>
            <a:stCxn id="33" idx="0"/>
            <a:endCxn id="23" idx="2"/>
          </p:cNvCxnSpPr>
          <p:nvPr/>
        </p:nvCxnSpPr>
        <p:spPr>
          <a:xfrm flipV="1">
            <a:off x="9461499" y="2374087"/>
            <a:ext cx="6347" cy="93921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058272" y="2690966"/>
            <a:ext cx="8223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output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5873749" y="4580277"/>
            <a:ext cx="1574800" cy="4820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service</a:t>
            </a:r>
          </a:p>
        </p:txBody>
      </p:sp>
      <p:cxnSp>
        <p:nvCxnSpPr>
          <p:cNvPr id="48" name="Elbow Connector 47"/>
          <p:cNvCxnSpPr>
            <a:stCxn id="22" idx="2"/>
            <a:endCxn id="46" idx="1"/>
          </p:cNvCxnSpPr>
          <p:nvPr/>
        </p:nvCxnSpPr>
        <p:spPr>
          <a:xfrm rot="16200000" flipH="1">
            <a:off x="4224003" y="3171572"/>
            <a:ext cx="1019842" cy="227964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32274" y="4434007"/>
            <a:ext cx="6667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call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578100" y="6107902"/>
            <a:ext cx="1492249" cy="358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65600" y="5948278"/>
            <a:ext cx="6667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send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587625" y="5739061"/>
            <a:ext cx="1492249" cy="3584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84650" y="5588514"/>
            <a:ext cx="6667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call</a:t>
            </a:r>
          </a:p>
        </p:txBody>
      </p:sp>
    </p:spTree>
    <p:extLst>
      <p:ext uri="{BB962C8B-B14F-4D97-AF65-F5344CB8AC3E}">
        <p14:creationId xmlns:p14="http://schemas.microsoft.com/office/powerpoint/2010/main" val="32204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4300" y="444500"/>
            <a:ext cx="9728200" cy="55371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4300" y="444500"/>
            <a:ext cx="9728200" cy="5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Model – View – Controller Architecture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384300" y="2209800"/>
            <a:ext cx="972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84300" y="3467099"/>
            <a:ext cx="972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71598" y="4724395"/>
            <a:ext cx="972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1244600" y="1092199"/>
            <a:ext cx="1257300" cy="977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244600" y="2349499"/>
            <a:ext cx="1257300" cy="977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1244600" y="3606799"/>
            <a:ext cx="1257300" cy="9779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 (Application)</a:t>
            </a:r>
          </a:p>
        </p:txBody>
      </p:sp>
      <p:sp>
        <p:nvSpPr>
          <p:cNvPr id="20" name="Rectangle 19"/>
          <p:cNvSpPr/>
          <p:nvPr/>
        </p:nvSpPr>
        <p:spPr>
          <a:xfrm rot="16200000">
            <a:off x="1244599" y="3606797"/>
            <a:ext cx="1257300" cy="977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Model (Application)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82900" y="1269999"/>
            <a:ext cx="1358900" cy="4503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82900" y="2658995"/>
            <a:ext cx="1574800" cy="4820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Event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740771" y="1295103"/>
            <a:ext cx="1606550" cy="418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View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400425" y="1720334"/>
            <a:ext cx="19050" cy="93866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67050" y="2006084"/>
            <a:ext cx="6667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input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5949949" y="2662579"/>
            <a:ext cx="1574800" cy="4820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Result</a:t>
            </a:r>
          </a:p>
        </p:txBody>
      </p:sp>
      <p:cxnSp>
        <p:nvCxnSpPr>
          <p:cNvPr id="32" name="Straight Arrow Connector 31"/>
          <p:cNvCxnSpPr>
            <a:stCxn id="22" idx="3"/>
            <a:endCxn id="30" idx="1"/>
          </p:cNvCxnSpPr>
          <p:nvPr/>
        </p:nvCxnSpPr>
        <p:spPr>
          <a:xfrm>
            <a:off x="4457700" y="2900036"/>
            <a:ext cx="1492249" cy="358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750299" y="2652903"/>
            <a:ext cx="1574800" cy="4820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View</a:t>
            </a: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>
          <a:xfrm flipV="1">
            <a:off x="7524749" y="2893944"/>
            <a:ext cx="1225550" cy="1935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0449" y="2499895"/>
            <a:ext cx="6667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send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59698" y="2526680"/>
            <a:ext cx="6667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send</a:t>
            </a:r>
          </a:p>
        </p:txBody>
      </p:sp>
      <p:cxnSp>
        <p:nvCxnSpPr>
          <p:cNvPr id="44" name="Straight Arrow Connector 43"/>
          <p:cNvCxnSpPr>
            <a:stCxn id="33" idx="0"/>
            <a:endCxn id="23" idx="2"/>
          </p:cNvCxnSpPr>
          <p:nvPr/>
        </p:nvCxnSpPr>
        <p:spPr>
          <a:xfrm flipV="1">
            <a:off x="9537699" y="1713687"/>
            <a:ext cx="6347" cy="93921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134472" y="2030566"/>
            <a:ext cx="8223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output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4848226" y="3919570"/>
            <a:ext cx="1809749" cy="4820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Object</a:t>
            </a:r>
          </a:p>
        </p:txBody>
      </p:sp>
      <p:cxnSp>
        <p:nvCxnSpPr>
          <p:cNvPr id="48" name="Elbow Connector 47"/>
          <p:cNvCxnSpPr>
            <a:stCxn id="22" idx="2"/>
            <a:endCxn id="46" idx="1"/>
          </p:cNvCxnSpPr>
          <p:nvPr/>
        </p:nvCxnSpPr>
        <p:spPr>
          <a:xfrm rot="16200000" flipH="1">
            <a:off x="3749496" y="3061880"/>
            <a:ext cx="1019535" cy="117792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51274" y="3783793"/>
            <a:ext cx="6667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call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527299" y="6577284"/>
            <a:ext cx="1492249" cy="358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14799" y="6417660"/>
            <a:ext cx="6667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send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536824" y="6208443"/>
            <a:ext cx="1492249" cy="3584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33849" y="6057896"/>
            <a:ext cx="6667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call</a:t>
            </a:r>
          </a:p>
        </p:txBody>
      </p:sp>
      <p:sp>
        <p:nvSpPr>
          <p:cNvPr id="35" name="Rectangle 34"/>
          <p:cNvSpPr/>
          <p:nvPr/>
        </p:nvSpPr>
        <p:spPr>
          <a:xfrm rot="16200000">
            <a:off x="1244600" y="4864095"/>
            <a:ext cx="1257300" cy="977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Model (Application)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800725" y="4399479"/>
            <a:ext cx="19050" cy="76528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67350" y="4580516"/>
            <a:ext cx="6667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input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4905375" y="5164760"/>
            <a:ext cx="1965325" cy="4820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Access Object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280400" y="5164759"/>
            <a:ext cx="2139950" cy="4820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Transfer Object</a:t>
            </a:r>
          </a:p>
        </p:txBody>
      </p:sp>
      <p:cxnSp>
        <p:nvCxnSpPr>
          <p:cNvPr id="45" name="Straight Arrow Connector 44"/>
          <p:cNvCxnSpPr>
            <a:endCxn id="43" idx="1"/>
          </p:cNvCxnSpPr>
          <p:nvPr/>
        </p:nvCxnSpPr>
        <p:spPr>
          <a:xfrm flipV="1">
            <a:off x="6870700" y="5405800"/>
            <a:ext cx="1409700" cy="18507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213600" y="5014533"/>
            <a:ext cx="6667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call</a:t>
            </a:r>
          </a:p>
        </p:txBody>
      </p:sp>
    </p:spTree>
    <p:extLst>
      <p:ext uri="{BB962C8B-B14F-4D97-AF65-F5344CB8AC3E}">
        <p14:creationId xmlns:p14="http://schemas.microsoft.com/office/powerpoint/2010/main" val="335912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-2288013" y="3133865"/>
            <a:ext cx="2670314" cy="1379960"/>
            <a:chOff x="748747" y="3086023"/>
            <a:chExt cx="3001618" cy="1285461"/>
          </a:xfrm>
        </p:grpSpPr>
        <p:sp>
          <p:nvSpPr>
            <p:cNvPr id="15" name="Rounded Rectangle 14"/>
            <p:cNvSpPr/>
            <p:nvPr/>
          </p:nvSpPr>
          <p:spPr>
            <a:xfrm>
              <a:off x="748747" y="3086023"/>
              <a:ext cx="3001618" cy="128546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erlin Sans FB" panose="020E0602020502020306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7682" y="3086023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erlin Sans FB" panose="020E0602020502020306" pitchFamily="34" charset="0"/>
                </a:rPr>
                <a:t>Annotation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152939" y="3728753"/>
              <a:ext cx="109993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1152939" y="4049252"/>
              <a:ext cx="1099931" cy="417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248731" y="3544087"/>
              <a:ext cx="111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" panose="020E0602020502020306" pitchFamily="34" charset="0"/>
                </a:rPr>
                <a:t>c</a:t>
              </a:r>
              <a:r>
                <a:rPr lang="en-US" dirty="0" smtClean="0">
                  <a:latin typeface="Berlin Sans FB" panose="020E0602020502020306" pitchFamily="34" charset="0"/>
                </a:rPr>
                <a:t>all / send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48731" y="3853706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" panose="020E0602020502020306" pitchFamily="34" charset="0"/>
                </a:rPr>
                <a:t>d</a:t>
              </a:r>
              <a:r>
                <a:rPr lang="en-US" dirty="0" smtClean="0">
                  <a:latin typeface="Berlin Sans FB" panose="020E0602020502020306" pitchFamily="34" charset="0"/>
                </a:rPr>
                <a:t>ependency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69184" y="273488"/>
            <a:ext cx="5535200" cy="6584512"/>
            <a:chOff x="4286302" y="559755"/>
            <a:chExt cx="2681184" cy="6189551"/>
          </a:xfrm>
        </p:grpSpPr>
        <p:sp>
          <p:nvSpPr>
            <p:cNvPr id="58" name="Rectangle 57"/>
            <p:cNvSpPr/>
            <p:nvPr/>
          </p:nvSpPr>
          <p:spPr>
            <a:xfrm>
              <a:off x="4286302" y="958106"/>
              <a:ext cx="2681184" cy="5791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erlin Sans FB" panose="020E0602020502020306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86302" y="559755"/>
              <a:ext cx="2681184" cy="3974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erlin Sans FB" panose="020E0602020502020306" pitchFamily="34" charset="0"/>
                </a:rPr>
                <a:t>Web </a:t>
              </a:r>
              <a:r>
                <a:rPr lang="en-US" dirty="0" smtClean="0">
                  <a:solidFill>
                    <a:schemeClr val="tx1"/>
                  </a:solidFill>
                  <a:latin typeface="Berlin Sans FB" panose="020E0602020502020306" pitchFamily="34" charset="0"/>
                </a:rPr>
                <a:t>Server</a:t>
              </a:r>
              <a:endParaRPr lang="en-US" dirty="0">
                <a:solidFill>
                  <a:schemeClr val="tx1"/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1666223" y="720898"/>
            <a:ext cx="1437958" cy="1112318"/>
            <a:chOff x="738760" y="906908"/>
            <a:chExt cx="1437958" cy="111231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913" y="906908"/>
              <a:ext cx="927652" cy="92765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38760" y="1649894"/>
              <a:ext cx="1437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erlin Sans FB" panose="020E0602020502020306" pitchFamily="34" charset="0"/>
                </a:rPr>
                <a:t>User browser</a:t>
              </a:r>
            </a:p>
          </p:txBody>
        </p:sp>
      </p:grpSp>
      <p:cxnSp>
        <p:nvCxnSpPr>
          <p:cNvPr id="62" name="Straight Arrow Connector 61"/>
          <p:cNvCxnSpPr>
            <a:endCxn id="67" idx="1"/>
          </p:cNvCxnSpPr>
          <p:nvPr/>
        </p:nvCxnSpPr>
        <p:spPr>
          <a:xfrm>
            <a:off x="-348885" y="1237520"/>
            <a:ext cx="2768522" cy="1251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419637" y="2111729"/>
            <a:ext cx="1328533" cy="755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Servlet (Controller)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 rot="1377474">
            <a:off x="-92318" y="1200542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erlin Sans FB" panose="020E0602020502020306" pitchFamily="34" charset="0"/>
              </a:rPr>
              <a:t>HTTP Request</a:t>
            </a:r>
            <a:endParaRPr lang="en-US" sz="1600" dirty="0">
              <a:latin typeface="Berlin Sans FB" panose="020E0602020502020306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2788710">
            <a:off x="-95194" y="2206336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erlin Sans FB" panose="020E0602020502020306" pitchFamily="34" charset="0"/>
              </a:rPr>
              <a:t>HTTP Response</a:t>
            </a:r>
            <a:endParaRPr lang="en-US" sz="1600" dirty="0">
              <a:latin typeface="Berlin Sans FB" panose="020E0602020502020306" pitchFamily="34" charset="0"/>
            </a:endParaRPr>
          </a:p>
        </p:txBody>
      </p:sp>
      <p:cxnSp>
        <p:nvCxnSpPr>
          <p:cNvPr id="72" name="Straight Arrow Connector 71"/>
          <p:cNvCxnSpPr>
            <a:stCxn id="67" idx="2"/>
            <a:endCxn id="75" idx="0"/>
          </p:cNvCxnSpPr>
          <p:nvPr/>
        </p:nvCxnSpPr>
        <p:spPr>
          <a:xfrm flipH="1">
            <a:off x="2304892" y="2866829"/>
            <a:ext cx="779012" cy="5381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697868" y="3405011"/>
            <a:ext cx="1214047" cy="68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JSP/HTML (View)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76" name="Straight Arrow Connector 75"/>
          <p:cNvCxnSpPr>
            <a:stCxn id="75" idx="1"/>
            <a:endCxn id="13" idx="3"/>
          </p:cNvCxnSpPr>
          <p:nvPr/>
        </p:nvCxnSpPr>
        <p:spPr>
          <a:xfrm flipH="1" flipV="1">
            <a:off x="-228265" y="1648550"/>
            <a:ext cx="1926133" cy="20983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743565" y="3596470"/>
            <a:ext cx="980237" cy="472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Model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3" name="Down Arrow 102"/>
          <p:cNvSpPr/>
          <p:nvPr/>
        </p:nvSpPr>
        <p:spPr>
          <a:xfrm>
            <a:off x="4916789" y="4194966"/>
            <a:ext cx="291879" cy="530087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/>
          <p:cNvSpPr/>
          <p:nvPr/>
        </p:nvSpPr>
        <p:spPr>
          <a:xfrm flipV="1">
            <a:off x="5360000" y="4175304"/>
            <a:ext cx="263217" cy="530087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an 104"/>
          <p:cNvSpPr/>
          <p:nvPr/>
        </p:nvSpPr>
        <p:spPr>
          <a:xfrm>
            <a:off x="4654021" y="5168772"/>
            <a:ext cx="1268318" cy="1415722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MS SQL Database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450450" y="4799440"/>
            <a:ext cx="167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erlin Sans FB" panose="020E0602020502020306" pitchFamily="34" charset="0"/>
              </a:rPr>
              <a:t>Query | Update</a:t>
            </a:r>
            <a:endParaRPr lang="en-US" dirty="0">
              <a:latin typeface="Berlin Sans FB" panose="020E0602020502020306" pitchFamily="34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8435916" y="251569"/>
            <a:ext cx="2558394" cy="2092165"/>
            <a:chOff x="5474888" y="559752"/>
            <a:chExt cx="2626396" cy="6189554"/>
          </a:xfrm>
        </p:grpSpPr>
        <p:sp>
          <p:nvSpPr>
            <p:cNvPr id="121" name="Rectangle 120"/>
            <p:cNvSpPr/>
            <p:nvPr/>
          </p:nvSpPr>
          <p:spPr>
            <a:xfrm>
              <a:off x="5474888" y="958106"/>
              <a:ext cx="2626396" cy="5791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erlin Sans FB" panose="020E0602020502020306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474888" y="559752"/>
              <a:ext cx="2626396" cy="11483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erlin Sans FB" panose="020E0602020502020306" pitchFamily="34" charset="0"/>
                </a:rPr>
                <a:t>Android Application</a:t>
              </a:r>
              <a:endParaRPr lang="en-US" dirty="0">
                <a:solidFill>
                  <a:schemeClr val="tx1"/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4746538" y="2247192"/>
            <a:ext cx="980237" cy="472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Business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9283040" y="1229892"/>
            <a:ext cx="980237" cy="472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Activity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361897" y="1245043"/>
            <a:ext cx="1693541" cy="472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Web service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6055438" y="1336678"/>
            <a:ext cx="32276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6055438" y="1599649"/>
            <a:ext cx="32276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126" idx="0"/>
          </p:cNvCxnSpPr>
          <p:nvPr/>
        </p:nvCxnSpPr>
        <p:spPr>
          <a:xfrm flipH="1">
            <a:off x="5236657" y="1733131"/>
            <a:ext cx="0" cy="514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6941062" y="998124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erlin Sans FB" panose="020E0602020502020306" pitchFamily="34" charset="0"/>
              </a:rPr>
              <a:t>HTTP Request</a:t>
            </a:r>
            <a:endParaRPr lang="en-US" sz="1600" dirty="0">
              <a:latin typeface="Berlin Sans FB" panose="020E0602020502020306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931722" y="1586397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erlin Sans FB" panose="020E0602020502020306" pitchFamily="34" charset="0"/>
              </a:rPr>
              <a:t>HTTP Response</a:t>
            </a:r>
            <a:endParaRPr lang="en-US" sz="1600" dirty="0">
              <a:latin typeface="Berlin Sans FB" panose="020E0602020502020306" pitchFamily="34" charset="0"/>
            </a:endParaRPr>
          </a:p>
        </p:txBody>
      </p:sp>
      <p:cxnSp>
        <p:nvCxnSpPr>
          <p:cNvPr id="52" name="Straight Arrow Connector 51"/>
          <p:cNvCxnSpPr>
            <a:stCxn id="67" idx="3"/>
            <a:endCxn id="126" idx="1"/>
          </p:cNvCxnSpPr>
          <p:nvPr/>
        </p:nvCxnSpPr>
        <p:spPr>
          <a:xfrm flipV="1">
            <a:off x="3748170" y="2483595"/>
            <a:ext cx="9983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233683" y="2719997"/>
            <a:ext cx="0" cy="876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08667" y="1789903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erlin Sans FB" panose="020E0602020502020306" pitchFamily="34" charset="0"/>
              </a:rPr>
              <a:t>call</a:t>
            </a:r>
            <a:endParaRPr lang="en-US" sz="1600" dirty="0">
              <a:latin typeface="Berlin Sans FB" panose="020E0602020502020306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11037" y="2964588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erlin Sans FB" panose="020E0602020502020306" pitchFamily="34" charset="0"/>
              </a:rPr>
              <a:t>send</a:t>
            </a:r>
            <a:endParaRPr lang="en-US" sz="1600" dirty="0">
              <a:latin typeface="Berlin Sans FB" panose="020E0602020502020306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180241" y="3028215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erlin Sans FB" panose="020E0602020502020306" pitchFamily="34" charset="0"/>
              </a:rPr>
              <a:t>call</a:t>
            </a:r>
            <a:endParaRPr lang="en-US" sz="1600" dirty="0">
              <a:latin typeface="Berlin Sans FB" panose="020E0602020502020306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20926" y="2174457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erlin Sans FB" panose="020E0602020502020306" pitchFamily="34" charset="0"/>
              </a:rPr>
              <a:t>call</a:t>
            </a:r>
            <a:endParaRPr lang="en-US" sz="1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5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134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Berlin Sans FB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Bùi</dc:creator>
  <cp:lastModifiedBy>Huy Bùi</cp:lastModifiedBy>
  <cp:revision>21</cp:revision>
  <dcterms:created xsi:type="dcterms:W3CDTF">2015-04-14T04:01:55Z</dcterms:created>
  <dcterms:modified xsi:type="dcterms:W3CDTF">2015-04-18T05:03:41Z</dcterms:modified>
</cp:coreProperties>
</file>