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19"/>
  </p:notesMasterIdLst>
  <p:sldIdLst>
    <p:sldId id="256" r:id="rId2"/>
    <p:sldId id="281" r:id="rId3"/>
    <p:sldId id="282" r:id="rId4"/>
    <p:sldId id="283" r:id="rId5"/>
    <p:sldId id="286" r:id="rId6"/>
    <p:sldId id="289" r:id="rId7"/>
    <p:sldId id="272" r:id="rId8"/>
    <p:sldId id="292" r:id="rId9"/>
    <p:sldId id="287" r:id="rId10"/>
    <p:sldId id="257" r:id="rId11"/>
    <p:sldId id="288" r:id="rId12"/>
    <p:sldId id="274" r:id="rId13"/>
    <p:sldId id="295" r:id="rId14"/>
    <p:sldId id="293" r:id="rId15"/>
    <p:sldId id="294" r:id="rId16"/>
    <p:sldId id="275"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4832" autoAdjust="0"/>
  </p:normalViewPr>
  <p:slideViewPr>
    <p:cSldViewPr snapToGrid="0">
      <p:cViewPr varScale="1">
        <p:scale>
          <a:sx n="61" d="100"/>
          <a:sy n="61" d="100"/>
        </p:scale>
        <p:origin x="4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6A6C0-0CE9-4C67-A5CA-7DD13E66DC61}" type="doc">
      <dgm:prSet loTypeId="urn:microsoft.com/office/officeart/2005/8/layout/vList3" loCatId="list" qsTypeId="urn:microsoft.com/office/officeart/2005/8/quickstyle/3d1" qsCatId="3D" csTypeId="urn:microsoft.com/office/officeart/2005/8/colors/accent4_1" csCatId="accent4" phldr="1"/>
      <dgm:spPr/>
    </dgm:pt>
    <dgm:pt modelId="{EC963368-6907-48B7-9F19-8D0DF825B60B}">
      <dgm:prSet phldrT="[Text]" custT="1"/>
      <dgm:spPr/>
      <dgm:t>
        <a:bodyPr/>
        <a:lstStyle/>
        <a:p>
          <a:r>
            <a:rPr lang="en-US" sz="2000" b="1" smtClean="0">
              <a:solidFill>
                <a:schemeClr val="tx2"/>
              </a:solidFill>
            </a:rPr>
            <a:t>Supervisor: Kiều Trọng Khánh</a:t>
          </a:r>
          <a:endParaRPr lang="en-US" sz="2000" b="1" dirty="0">
            <a:solidFill>
              <a:schemeClr val="tx2"/>
            </a:solidFill>
          </a:endParaRPr>
        </a:p>
      </dgm:t>
    </dgm:pt>
    <dgm:pt modelId="{E6937441-4BA0-4F33-B4E9-252B2680AB18}" type="parTrans" cxnId="{5402BA36-1A65-4F11-AB64-EE463892B932}">
      <dgm:prSet/>
      <dgm:spPr/>
      <dgm:t>
        <a:bodyPr/>
        <a:lstStyle/>
        <a:p>
          <a:endParaRPr lang="en-US">
            <a:solidFill>
              <a:schemeClr val="tx2"/>
            </a:solidFill>
          </a:endParaRPr>
        </a:p>
      </dgm:t>
    </dgm:pt>
    <dgm:pt modelId="{E0A1DF25-2188-4FA4-AF3A-84693B4F1F9E}" type="sibTrans" cxnId="{5402BA36-1A65-4F11-AB64-EE463892B932}">
      <dgm:prSet/>
      <dgm:spPr/>
      <dgm:t>
        <a:bodyPr/>
        <a:lstStyle/>
        <a:p>
          <a:endParaRPr lang="en-US">
            <a:solidFill>
              <a:schemeClr val="tx2"/>
            </a:solidFill>
          </a:endParaRPr>
        </a:p>
      </dgm:t>
    </dgm:pt>
    <dgm:pt modelId="{826954DA-BEDD-4964-B666-0054DADBD264}">
      <dgm:prSet phldrT="[Text]" custT="1"/>
      <dgm:spPr/>
      <dgm:t>
        <a:bodyPr/>
        <a:lstStyle/>
        <a:p>
          <a:r>
            <a:rPr lang="en-US" sz="2000" b="1" smtClean="0">
              <a:solidFill>
                <a:schemeClr val="tx2"/>
              </a:solidFill>
            </a:rPr>
            <a:t>Team lead: Bùi Đức Huy</a:t>
          </a:r>
          <a:endParaRPr lang="en-US" sz="2000" b="1" dirty="0">
            <a:solidFill>
              <a:schemeClr val="tx2"/>
            </a:solidFill>
          </a:endParaRPr>
        </a:p>
      </dgm:t>
    </dgm:pt>
    <dgm:pt modelId="{305CF992-CFC5-4747-B199-8AE6C2EBEE20}" type="parTrans" cxnId="{C4256E35-A53B-49D9-9867-A30856AD44C4}">
      <dgm:prSet/>
      <dgm:spPr/>
      <dgm:t>
        <a:bodyPr/>
        <a:lstStyle/>
        <a:p>
          <a:endParaRPr lang="en-US">
            <a:solidFill>
              <a:schemeClr val="tx2"/>
            </a:solidFill>
          </a:endParaRPr>
        </a:p>
      </dgm:t>
    </dgm:pt>
    <dgm:pt modelId="{151AC144-32A1-4EF7-89F2-AF13775F4448}" type="sibTrans" cxnId="{C4256E35-A53B-49D9-9867-A30856AD44C4}">
      <dgm:prSet/>
      <dgm:spPr/>
      <dgm:t>
        <a:bodyPr/>
        <a:lstStyle/>
        <a:p>
          <a:endParaRPr lang="en-US">
            <a:solidFill>
              <a:schemeClr val="tx2"/>
            </a:solidFill>
          </a:endParaRPr>
        </a:p>
      </dgm:t>
    </dgm:pt>
    <dgm:pt modelId="{E0C27276-7AE3-4BD3-90FD-B4DF958D1B10}">
      <dgm:prSet phldrT="[Text]" custT="1"/>
      <dgm:spPr/>
      <dgm:t>
        <a:bodyPr/>
        <a:lstStyle/>
        <a:p>
          <a:r>
            <a:rPr lang="en-US" sz="2000" b="1" smtClean="0">
              <a:solidFill>
                <a:schemeClr val="tx2"/>
              </a:solidFill>
            </a:rPr>
            <a:t>Nguyễn Quang Thiện</a:t>
          </a:r>
          <a:endParaRPr lang="en-US" sz="2000" b="1" dirty="0">
            <a:solidFill>
              <a:schemeClr val="tx2"/>
            </a:solidFill>
          </a:endParaRPr>
        </a:p>
      </dgm:t>
    </dgm:pt>
    <dgm:pt modelId="{DD011786-D71F-4180-B5AD-5053A83515F8}" type="parTrans" cxnId="{78496678-1306-47AD-81AC-7558EF7726CB}">
      <dgm:prSet/>
      <dgm:spPr/>
      <dgm:t>
        <a:bodyPr/>
        <a:lstStyle/>
        <a:p>
          <a:endParaRPr lang="en-US">
            <a:solidFill>
              <a:schemeClr val="tx2"/>
            </a:solidFill>
          </a:endParaRPr>
        </a:p>
      </dgm:t>
    </dgm:pt>
    <dgm:pt modelId="{EAA0DC42-D6F1-442D-8257-84E22AF945C0}" type="sibTrans" cxnId="{78496678-1306-47AD-81AC-7558EF7726CB}">
      <dgm:prSet/>
      <dgm:spPr/>
      <dgm:t>
        <a:bodyPr/>
        <a:lstStyle/>
        <a:p>
          <a:endParaRPr lang="en-US">
            <a:solidFill>
              <a:schemeClr val="tx2"/>
            </a:solidFill>
          </a:endParaRPr>
        </a:p>
      </dgm:t>
    </dgm:pt>
    <dgm:pt modelId="{B0DFDF3A-EAB6-44DD-82EC-52490D11795F}">
      <dgm:prSet phldrT="[Text]" custT="1"/>
      <dgm:spPr/>
      <dgm:t>
        <a:bodyPr/>
        <a:lstStyle/>
        <a:p>
          <a:r>
            <a:rPr lang="en-US" sz="2000" b="1" smtClean="0">
              <a:solidFill>
                <a:schemeClr val="tx2"/>
              </a:solidFill>
            </a:rPr>
            <a:t>Đặng Phú Thịnh</a:t>
          </a:r>
          <a:endParaRPr lang="en-US" sz="2000" b="1" dirty="0">
            <a:solidFill>
              <a:schemeClr val="tx2"/>
            </a:solidFill>
          </a:endParaRPr>
        </a:p>
      </dgm:t>
    </dgm:pt>
    <dgm:pt modelId="{30B49095-69B4-4BE1-9F44-A841CB3F5144}" type="parTrans" cxnId="{E1EC4440-37D9-4421-8BFC-84B0EB16CCC4}">
      <dgm:prSet/>
      <dgm:spPr/>
      <dgm:t>
        <a:bodyPr/>
        <a:lstStyle/>
        <a:p>
          <a:endParaRPr lang="en-US">
            <a:solidFill>
              <a:schemeClr val="tx2"/>
            </a:solidFill>
          </a:endParaRPr>
        </a:p>
      </dgm:t>
    </dgm:pt>
    <dgm:pt modelId="{7C678D87-06D5-462A-A8C1-7B50559310CF}" type="sibTrans" cxnId="{E1EC4440-37D9-4421-8BFC-84B0EB16CCC4}">
      <dgm:prSet/>
      <dgm:spPr/>
      <dgm:t>
        <a:bodyPr/>
        <a:lstStyle/>
        <a:p>
          <a:endParaRPr lang="en-US">
            <a:solidFill>
              <a:schemeClr val="tx2"/>
            </a:solidFill>
          </a:endParaRPr>
        </a:p>
      </dgm:t>
    </dgm:pt>
    <dgm:pt modelId="{D9300EB8-65FB-476B-8CA3-47BB3BD0B524}" type="pres">
      <dgm:prSet presAssocID="{8CE6A6C0-0CE9-4C67-A5CA-7DD13E66DC61}" presName="linearFlow" presStyleCnt="0">
        <dgm:presLayoutVars>
          <dgm:dir/>
          <dgm:resizeHandles val="exact"/>
        </dgm:presLayoutVars>
      </dgm:prSet>
      <dgm:spPr/>
    </dgm:pt>
    <dgm:pt modelId="{BBF4FA76-7652-4810-A9A4-2F602438ABBC}" type="pres">
      <dgm:prSet presAssocID="{EC963368-6907-48B7-9F19-8D0DF825B60B}" presName="composite" presStyleCnt="0"/>
      <dgm:spPr/>
    </dgm:pt>
    <dgm:pt modelId="{35ACBCBC-1BA4-4430-A6E9-DC25346C6354}" type="pres">
      <dgm:prSet presAssocID="{EC963368-6907-48B7-9F19-8D0DF825B60B}" presName="imgShp" presStyleLbl="fgImgPlace1" presStyleIdx="0" presStyleCnt="4"/>
      <dgm:spPr>
        <a:solidFill>
          <a:schemeClr val="accent2"/>
        </a:solidFill>
      </dgm:spPr>
    </dgm:pt>
    <dgm:pt modelId="{DA722338-9A0A-4FA7-A0E1-F1247EC6A1EF}" type="pres">
      <dgm:prSet presAssocID="{EC963368-6907-48B7-9F19-8D0DF825B60B}" presName="txShp" presStyleLbl="node1" presStyleIdx="0" presStyleCnt="4">
        <dgm:presLayoutVars>
          <dgm:bulletEnabled val="1"/>
        </dgm:presLayoutVars>
      </dgm:prSet>
      <dgm:spPr/>
      <dgm:t>
        <a:bodyPr/>
        <a:lstStyle/>
        <a:p>
          <a:endParaRPr lang="en-US"/>
        </a:p>
      </dgm:t>
    </dgm:pt>
    <dgm:pt modelId="{6C6EF066-EBAC-4984-B21E-4E5476D12860}" type="pres">
      <dgm:prSet presAssocID="{E0A1DF25-2188-4FA4-AF3A-84693B4F1F9E}" presName="spacing" presStyleCnt="0"/>
      <dgm:spPr/>
    </dgm:pt>
    <dgm:pt modelId="{EAB03E45-F58D-47FB-9819-357F763F5B67}" type="pres">
      <dgm:prSet presAssocID="{826954DA-BEDD-4964-B666-0054DADBD264}" presName="composite" presStyleCnt="0"/>
      <dgm:spPr/>
    </dgm:pt>
    <dgm:pt modelId="{69E0DEE1-24C7-4785-BF42-0B1FCD8373D3}" type="pres">
      <dgm:prSet presAssocID="{826954DA-BEDD-4964-B666-0054DADBD264}" presName="imgShp" presStyleLbl="fgImgPlace1" presStyleIdx="1" presStyleCnt="4"/>
      <dgm:spPr>
        <a:solidFill>
          <a:schemeClr val="bg1">
            <a:lumMod val="85000"/>
          </a:schemeClr>
        </a:solidFill>
      </dgm:spPr>
    </dgm:pt>
    <dgm:pt modelId="{B5915A0D-7259-489E-A4F4-38CDB64A6625}" type="pres">
      <dgm:prSet presAssocID="{826954DA-BEDD-4964-B666-0054DADBD264}" presName="txShp" presStyleLbl="node1" presStyleIdx="1" presStyleCnt="4">
        <dgm:presLayoutVars>
          <dgm:bulletEnabled val="1"/>
        </dgm:presLayoutVars>
      </dgm:prSet>
      <dgm:spPr/>
      <dgm:t>
        <a:bodyPr/>
        <a:lstStyle/>
        <a:p>
          <a:endParaRPr lang="en-US"/>
        </a:p>
      </dgm:t>
    </dgm:pt>
    <dgm:pt modelId="{08D8C2F3-ED09-4C26-B1A3-B600A18FD73D}" type="pres">
      <dgm:prSet presAssocID="{151AC144-32A1-4EF7-89F2-AF13775F4448}" presName="spacing" presStyleCnt="0"/>
      <dgm:spPr/>
    </dgm:pt>
    <dgm:pt modelId="{336885FB-5EA3-490B-B546-746E91F3E3CB}" type="pres">
      <dgm:prSet presAssocID="{E0C27276-7AE3-4BD3-90FD-B4DF958D1B10}" presName="composite" presStyleCnt="0"/>
      <dgm:spPr/>
    </dgm:pt>
    <dgm:pt modelId="{7BEB41E2-F885-4016-BFD7-1D0CFB7EF6BE}" type="pres">
      <dgm:prSet presAssocID="{E0C27276-7AE3-4BD3-90FD-B4DF958D1B10}" presName="imgShp" presStyleLbl="fgImgPlace1" presStyleIdx="2" presStyleCnt="4"/>
      <dgm:spPr>
        <a:solidFill>
          <a:schemeClr val="bg1">
            <a:lumMod val="85000"/>
          </a:schemeClr>
        </a:solidFill>
      </dgm:spPr>
    </dgm:pt>
    <dgm:pt modelId="{6CF1026F-10E6-4F46-AA84-AFF599102934}" type="pres">
      <dgm:prSet presAssocID="{E0C27276-7AE3-4BD3-90FD-B4DF958D1B10}" presName="txShp" presStyleLbl="node1" presStyleIdx="2" presStyleCnt="4">
        <dgm:presLayoutVars>
          <dgm:bulletEnabled val="1"/>
        </dgm:presLayoutVars>
      </dgm:prSet>
      <dgm:spPr/>
      <dgm:t>
        <a:bodyPr/>
        <a:lstStyle/>
        <a:p>
          <a:endParaRPr lang="en-US"/>
        </a:p>
      </dgm:t>
    </dgm:pt>
    <dgm:pt modelId="{6B73373F-41C2-4AAE-850A-F0B86AC84F00}" type="pres">
      <dgm:prSet presAssocID="{EAA0DC42-D6F1-442D-8257-84E22AF945C0}" presName="spacing" presStyleCnt="0"/>
      <dgm:spPr/>
    </dgm:pt>
    <dgm:pt modelId="{18BFA3EB-B681-49F5-8697-35D5BC9419E9}" type="pres">
      <dgm:prSet presAssocID="{B0DFDF3A-EAB6-44DD-82EC-52490D11795F}" presName="composite" presStyleCnt="0"/>
      <dgm:spPr/>
    </dgm:pt>
    <dgm:pt modelId="{8B104D9B-03A1-4292-8673-7253AF74D3E1}" type="pres">
      <dgm:prSet presAssocID="{B0DFDF3A-EAB6-44DD-82EC-52490D11795F}" presName="imgShp" presStyleLbl="fgImgPlace1" presStyleIdx="3" presStyleCnt="4"/>
      <dgm:spPr>
        <a:solidFill>
          <a:schemeClr val="bg1">
            <a:lumMod val="85000"/>
          </a:schemeClr>
        </a:solidFill>
      </dgm:spPr>
    </dgm:pt>
    <dgm:pt modelId="{ABFC4959-323D-43E6-A058-575E4AF10E6D}" type="pres">
      <dgm:prSet presAssocID="{B0DFDF3A-EAB6-44DD-82EC-52490D11795F}" presName="txShp" presStyleLbl="node1" presStyleIdx="3" presStyleCnt="4">
        <dgm:presLayoutVars>
          <dgm:bulletEnabled val="1"/>
        </dgm:presLayoutVars>
      </dgm:prSet>
      <dgm:spPr/>
      <dgm:t>
        <a:bodyPr/>
        <a:lstStyle/>
        <a:p>
          <a:endParaRPr lang="en-US"/>
        </a:p>
      </dgm:t>
    </dgm:pt>
  </dgm:ptLst>
  <dgm:cxnLst>
    <dgm:cxn modelId="{FC6ED066-BBE5-4F40-9644-877334C7FA62}" type="presOf" srcId="{826954DA-BEDD-4964-B666-0054DADBD264}" destId="{B5915A0D-7259-489E-A4F4-38CDB64A6625}" srcOrd="0" destOrd="0" presId="urn:microsoft.com/office/officeart/2005/8/layout/vList3"/>
    <dgm:cxn modelId="{C4256E35-A53B-49D9-9867-A30856AD44C4}" srcId="{8CE6A6C0-0CE9-4C67-A5CA-7DD13E66DC61}" destId="{826954DA-BEDD-4964-B666-0054DADBD264}" srcOrd="1" destOrd="0" parTransId="{305CF992-CFC5-4747-B199-8AE6C2EBEE20}" sibTransId="{151AC144-32A1-4EF7-89F2-AF13775F4448}"/>
    <dgm:cxn modelId="{5402BA36-1A65-4F11-AB64-EE463892B932}" srcId="{8CE6A6C0-0CE9-4C67-A5CA-7DD13E66DC61}" destId="{EC963368-6907-48B7-9F19-8D0DF825B60B}" srcOrd="0" destOrd="0" parTransId="{E6937441-4BA0-4F33-B4E9-252B2680AB18}" sibTransId="{E0A1DF25-2188-4FA4-AF3A-84693B4F1F9E}"/>
    <dgm:cxn modelId="{3CBEA870-8B2D-4A1E-89DB-4765B0E3799B}" type="presOf" srcId="{B0DFDF3A-EAB6-44DD-82EC-52490D11795F}" destId="{ABFC4959-323D-43E6-A058-575E4AF10E6D}" srcOrd="0" destOrd="0" presId="urn:microsoft.com/office/officeart/2005/8/layout/vList3"/>
    <dgm:cxn modelId="{1F4B8C9B-139D-4E66-B024-E35DCCABDDF3}" type="presOf" srcId="{E0C27276-7AE3-4BD3-90FD-B4DF958D1B10}" destId="{6CF1026F-10E6-4F46-AA84-AFF599102934}" srcOrd="0" destOrd="0" presId="urn:microsoft.com/office/officeart/2005/8/layout/vList3"/>
    <dgm:cxn modelId="{E1EC4440-37D9-4421-8BFC-84B0EB16CCC4}" srcId="{8CE6A6C0-0CE9-4C67-A5CA-7DD13E66DC61}" destId="{B0DFDF3A-EAB6-44DD-82EC-52490D11795F}" srcOrd="3" destOrd="0" parTransId="{30B49095-69B4-4BE1-9F44-A841CB3F5144}" sibTransId="{7C678D87-06D5-462A-A8C1-7B50559310CF}"/>
    <dgm:cxn modelId="{78496678-1306-47AD-81AC-7558EF7726CB}" srcId="{8CE6A6C0-0CE9-4C67-A5CA-7DD13E66DC61}" destId="{E0C27276-7AE3-4BD3-90FD-B4DF958D1B10}" srcOrd="2" destOrd="0" parTransId="{DD011786-D71F-4180-B5AD-5053A83515F8}" sibTransId="{EAA0DC42-D6F1-442D-8257-84E22AF945C0}"/>
    <dgm:cxn modelId="{B058FE84-731B-42D6-95D2-6EA91D3FF530}" type="presOf" srcId="{EC963368-6907-48B7-9F19-8D0DF825B60B}" destId="{DA722338-9A0A-4FA7-A0E1-F1247EC6A1EF}" srcOrd="0" destOrd="0" presId="urn:microsoft.com/office/officeart/2005/8/layout/vList3"/>
    <dgm:cxn modelId="{251F6BD0-AC5B-4A75-B4C4-8EAA42C456C4}" type="presOf" srcId="{8CE6A6C0-0CE9-4C67-A5CA-7DD13E66DC61}" destId="{D9300EB8-65FB-476B-8CA3-47BB3BD0B524}" srcOrd="0" destOrd="0" presId="urn:microsoft.com/office/officeart/2005/8/layout/vList3"/>
    <dgm:cxn modelId="{5E80F06B-3DAA-4704-95AD-82FC6ABFC3DC}" type="presParOf" srcId="{D9300EB8-65FB-476B-8CA3-47BB3BD0B524}" destId="{BBF4FA76-7652-4810-A9A4-2F602438ABBC}" srcOrd="0" destOrd="0" presId="urn:microsoft.com/office/officeart/2005/8/layout/vList3"/>
    <dgm:cxn modelId="{9469BB6D-5E0D-487D-9C22-2D503C485631}" type="presParOf" srcId="{BBF4FA76-7652-4810-A9A4-2F602438ABBC}" destId="{35ACBCBC-1BA4-4430-A6E9-DC25346C6354}" srcOrd="0" destOrd="0" presId="urn:microsoft.com/office/officeart/2005/8/layout/vList3"/>
    <dgm:cxn modelId="{D468CB73-BD5B-4774-BEEC-3743603D812E}" type="presParOf" srcId="{BBF4FA76-7652-4810-A9A4-2F602438ABBC}" destId="{DA722338-9A0A-4FA7-A0E1-F1247EC6A1EF}" srcOrd="1" destOrd="0" presId="urn:microsoft.com/office/officeart/2005/8/layout/vList3"/>
    <dgm:cxn modelId="{4AFE71AD-0591-432C-A9CB-12C279D4AB0C}" type="presParOf" srcId="{D9300EB8-65FB-476B-8CA3-47BB3BD0B524}" destId="{6C6EF066-EBAC-4984-B21E-4E5476D12860}" srcOrd="1" destOrd="0" presId="urn:microsoft.com/office/officeart/2005/8/layout/vList3"/>
    <dgm:cxn modelId="{7131039F-B146-4DDD-90AF-4D02E2605E8B}" type="presParOf" srcId="{D9300EB8-65FB-476B-8CA3-47BB3BD0B524}" destId="{EAB03E45-F58D-47FB-9819-357F763F5B67}" srcOrd="2" destOrd="0" presId="urn:microsoft.com/office/officeart/2005/8/layout/vList3"/>
    <dgm:cxn modelId="{EC2B30F0-640F-4690-B30F-43256825B6D2}" type="presParOf" srcId="{EAB03E45-F58D-47FB-9819-357F763F5B67}" destId="{69E0DEE1-24C7-4785-BF42-0B1FCD8373D3}" srcOrd="0" destOrd="0" presId="urn:microsoft.com/office/officeart/2005/8/layout/vList3"/>
    <dgm:cxn modelId="{F4074950-13E1-4C57-8C11-57440DB64D5C}" type="presParOf" srcId="{EAB03E45-F58D-47FB-9819-357F763F5B67}" destId="{B5915A0D-7259-489E-A4F4-38CDB64A6625}" srcOrd="1" destOrd="0" presId="urn:microsoft.com/office/officeart/2005/8/layout/vList3"/>
    <dgm:cxn modelId="{9EB8FE1C-50A2-4628-BF77-C3439D0BF7C0}" type="presParOf" srcId="{D9300EB8-65FB-476B-8CA3-47BB3BD0B524}" destId="{08D8C2F3-ED09-4C26-B1A3-B600A18FD73D}" srcOrd="3" destOrd="0" presId="urn:microsoft.com/office/officeart/2005/8/layout/vList3"/>
    <dgm:cxn modelId="{E572F918-98C4-41A2-B3C0-DCFCFA98A4FD}" type="presParOf" srcId="{D9300EB8-65FB-476B-8CA3-47BB3BD0B524}" destId="{336885FB-5EA3-490B-B546-746E91F3E3CB}" srcOrd="4" destOrd="0" presId="urn:microsoft.com/office/officeart/2005/8/layout/vList3"/>
    <dgm:cxn modelId="{65482EEE-7460-4010-ABD2-F94E1177996F}" type="presParOf" srcId="{336885FB-5EA3-490B-B546-746E91F3E3CB}" destId="{7BEB41E2-F885-4016-BFD7-1D0CFB7EF6BE}" srcOrd="0" destOrd="0" presId="urn:microsoft.com/office/officeart/2005/8/layout/vList3"/>
    <dgm:cxn modelId="{95F62F67-8D5C-4F49-BB14-EEE0E184078F}" type="presParOf" srcId="{336885FB-5EA3-490B-B546-746E91F3E3CB}" destId="{6CF1026F-10E6-4F46-AA84-AFF599102934}" srcOrd="1" destOrd="0" presId="urn:microsoft.com/office/officeart/2005/8/layout/vList3"/>
    <dgm:cxn modelId="{FEE51312-1601-4D43-8DD5-A0A808A3D54B}" type="presParOf" srcId="{D9300EB8-65FB-476B-8CA3-47BB3BD0B524}" destId="{6B73373F-41C2-4AAE-850A-F0B86AC84F00}" srcOrd="5" destOrd="0" presId="urn:microsoft.com/office/officeart/2005/8/layout/vList3"/>
    <dgm:cxn modelId="{D0BA3FA2-E278-480F-8A72-3D8D69BFAF39}" type="presParOf" srcId="{D9300EB8-65FB-476B-8CA3-47BB3BD0B524}" destId="{18BFA3EB-B681-49F5-8697-35D5BC9419E9}" srcOrd="6" destOrd="0" presId="urn:microsoft.com/office/officeart/2005/8/layout/vList3"/>
    <dgm:cxn modelId="{1E2C95EA-8D8B-4B74-A927-B2B5026C92D6}" type="presParOf" srcId="{18BFA3EB-B681-49F5-8697-35D5BC9419E9}" destId="{8B104D9B-03A1-4292-8673-7253AF74D3E1}" srcOrd="0" destOrd="0" presId="urn:microsoft.com/office/officeart/2005/8/layout/vList3"/>
    <dgm:cxn modelId="{40290969-EEC7-4209-A72B-36435AC10E9D}" type="presParOf" srcId="{18BFA3EB-B681-49F5-8697-35D5BC9419E9}" destId="{ABFC4959-323D-43E6-A058-575E4AF10E6D}" srcOrd="1" destOrd="0" presId="urn:microsoft.com/office/officeart/2005/8/layout/vList3"/>
  </dgm:cxnLst>
  <dgm:bg/>
  <dgm:whole>
    <a:ln>
      <a:noFill/>
    </a:ln>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6AFCAC1-EBC7-4E29-A4D8-190F34814837}" type="doc">
      <dgm:prSet loTypeId="urn:microsoft.com/office/officeart/2008/layout/VerticalCurvedList" loCatId="list" qsTypeId="urn:microsoft.com/office/officeart/2005/8/quickstyle/simple5" qsCatId="simple" csTypeId="urn:microsoft.com/office/officeart/2005/8/colors/accent0_2" csCatId="mainScheme" phldr="1"/>
      <dgm:spPr/>
      <dgm:t>
        <a:bodyPr/>
        <a:lstStyle/>
        <a:p>
          <a:endParaRPr lang="en-US"/>
        </a:p>
      </dgm:t>
    </dgm:pt>
    <dgm:pt modelId="{5BFF4DCF-E20A-4004-B91F-D97498F18B2D}">
      <dgm:prSet phldrT="[Text]"/>
      <dgm:spPr/>
      <dgm:t>
        <a:bodyPr/>
        <a:lstStyle/>
        <a:p>
          <a:r>
            <a:rPr lang="en-US" dirty="0" smtClean="0">
              <a:latin typeface="Berlin Sans FB Demi" panose="020E0802020502020306" pitchFamily="34" charset="0"/>
            </a:rPr>
            <a:t>Scenario Problem</a:t>
          </a:r>
          <a:endParaRPr lang="en-US" dirty="0">
            <a:latin typeface="Berlin Sans FB Demi" panose="020E0802020502020306" pitchFamily="34" charset="0"/>
          </a:endParaRPr>
        </a:p>
      </dgm:t>
    </dgm:pt>
    <dgm:pt modelId="{1322256B-399F-44EB-8047-AEA293E948EC}" type="parTrans" cxnId="{EA7C378E-E6DE-4983-9B98-878AEE3B65A5}">
      <dgm:prSet/>
      <dgm:spPr/>
      <dgm:t>
        <a:bodyPr/>
        <a:lstStyle/>
        <a:p>
          <a:endParaRPr lang="en-US">
            <a:latin typeface="Berlin Sans FB Demi" panose="020E0802020502020306" pitchFamily="34" charset="0"/>
          </a:endParaRPr>
        </a:p>
      </dgm:t>
    </dgm:pt>
    <dgm:pt modelId="{79561C26-B8BC-4A11-B935-D8E82FDC0EB6}" type="sibTrans" cxnId="{EA7C378E-E6DE-4983-9B98-878AEE3B65A5}">
      <dgm:prSet/>
      <dgm:spPr/>
      <dgm:t>
        <a:bodyPr/>
        <a:lstStyle/>
        <a:p>
          <a:endParaRPr lang="en-US">
            <a:latin typeface="Berlin Sans FB Demi" panose="020E0802020502020306" pitchFamily="34" charset="0"/>
          </a:endParaRPr>
        </a:p>
      </dgm:t>
    </dgm:pt>
    <dgm:pt modelId="{5EE4AD83-8C25-411A-B18B-8426028C5B87}">
      <dgm:prSet phldrT="[Text]"/>
      <dgm:spPr/>
      <dgm:t>
        <a:bodyPr/>
        <a:lstStyle/>
        <a:p>
          <a:r>
            <a:rPr lang="en-US" dirty="0" smtClean="0">
              <a:latin typeface="Berlin Sans FB Demi" panose="020E0802020502020306" pitchFamily="34" charset="0"/>
            </a:rPr>
            <a:t>Our Solution</a:t>
          </a:r>
          <a:endParaRPr lang="en-US" dirty="0">
            <a:latin typeface="Berlin Sans FB Demi" panose="020E0802020502020306" pitchFamily="34" charset="0"/>
          </a:endParaRPr>
        </a:p>
      </dgm:t>
    </dgm:pt>
    <dgm:pt modelId="{1FFC30B0-1C3A-4A20-9978-76A5E15DE6ED}" type="parTrans" cxnId="{062CE22F-7F1A-461A-97A3-6F866BDAB6D6}">
      <dgm:prSet/>
      <dgm:spPr/>
      <dgm:t>
        <a:bodyPr/>
        <a:lstStyle/>
        <a:p>
          <a:endParaRPr lang="en-US">
            <a:latin typeface="Berlin Sans FB Demi" panose="020E0802020502020306" pitchFamily="34" charset="0"/>
          </a:endParaRPr>
        </a:p>
      </dgm:t>
    </dgm:pt>
    <dgm:pt modelId="{9D32B68C-7A8C-4819-A200-425E98AF4874}" type="sibTrans" cxnId="{062CE22F-7F1A-461A-97A3-6F866BDAB6D6}">
      <dgm:prSet/>
      <dgm:spPr/>
      <dgm:t>
        <a:bodyPr/>
        <a:lstStyle/>
        <a:p>
          <a:endParaRPr lang="en-US">
            <a:latin typeface="Berlin Sans FB Demi" panose="020E0802020502020306" pitchFamily="34" charset="0"/>
          </a:endParaRPr>
        </a:p>
      </dgm:t>
    </dgm:pt>
    <dgm:pt modelId="{2C980301-9FB1-4074-A261-AEC48943FD73}">
      <dgm:prSet phldrT="[Text]"/>
      <dgm:spPr/>
      <dgm:t>
        <a:bodyPr/>
        <a:lstStyle/>
        <a:p>
          <a:r>
            <a:rPr lang="en-US" dirty="0" smtClean="0">
              <a:latin typeface="Berlin Sans FB Demi" panose="020E0802020502020306" pitchFamily="34" charset="0"/>
            </a:rPr>
            <a:t>Scope</a:t>
          </a:r>
        </a:p>
      </dgm:t>
    </dgm:pt>
    <dgm:pt modelId="{4AC04F73-9A17-43A2-8EE8-BAEB22EDF6ED}" type="parTrans" cxnId="{B5D076AF-7567-48C2-B5FF-81B1040726B8}">
      <dgm:prSet/>
      <dgm:spPr/>
      <dgm:t>
        <a:bodyPr/>
        <a:lstStyle/>
        <a:p>
          <a:endParaRPr lang="en-US">
            <a:latin typeface="Berlin Sans FB Demi" panose="020E0802020502020306" pitchFamily="34" charset="0"/>
          </a:endParaRPr>
        </a:p>
      </dgm:t>
    </dgm:pt>
    <dgm:pt modelId="{C2EC2CF3-5F7D-414A-81F8-DF5C844735AA}" type="sibTrans" cxnId="{B5D076AF-7567-48C2-B5FF-81B1040726B8}">
      <dgm:prSet/>
      <dgm:spPr/>
      <dgm:t>
        <a:bodyPr/>
        <a:lstStyle/>
        <a:p>
          <a:endParaRPr lang="en-US">
            <a:latin typeface="Berlin Sans FB Demi" panose="020E0802020502020306" pitchFamily="34" charset="0"/>
          </a:endParaRPr>
        </a:p>
      </dgm:t>
    </dgm:pt>
    <dgm:pt modelId="{8850572E-5208-4944-B29E-2CFD3F7D9031}">
      <dgm:prSet phldrT="[Text]"/>
      <dgm:spPr/>
      <dgm:t>
        <a:bodyPr/>
        <a:lstStyle/>
        <a:p>
          <a:r>
            <a:rPr lang="en-US" dirty="0" smtClean="0">
              <a:latin typeface="Berlin Sans FB Demi" panose="020E0802020502020306" pitchFamily="34" charset="0"/>
            </a:rPr>
            <a:t>Workflow &amp; Demo</a:t>
          </a:r>
        </a:p>
      </dgm:t>
    </dgm:pt>
    <dgm:pt modelId="{409A1644-EC60-4B14-AE34-0FEFB6D06652}" type="parTrans" cxnId="{73F546A1-36EC-4482-920D-BD2CBC8B68CD}">
      <dgm:prSet/>
      <dgm:spPr/>
      <dgm:t>
        <a:bodyPr/>
        <a:lstStyle/>
        <a:p>
          <a:endParaRPr lang="en-US">
            <a:latin typeface="Berlin Sans FB Demi" panose="020E0802020502020306" pitchFamily="34" charset="0"/>
          </a:endParaRPr>
        </a:p>
      </dgm:t>
    </dgm:pt>
    <dgm:pt modelId="{8350B7CE-4915-46B5-BFBD-11BAADB8C334}" type="sibTrans" cxnId="{73F546A1-36EC-4482-920D-BD2CBC8B68CD}">
      <dgm:prSet/>
      <dgm:spPr/>
      <dgm:t>
        <a:bodyPr/>
        <a:lstStyle/>
        <a:p>
          <a:endParaRPr lang="en-US">
            <a:latin typeface="Berlin Sans FB Demi" panose="020E0802020502020306" pitchFamily="34" charset="0"/>
          </a:endParaRPr>
        </a:p>
      </dgm:t>
    </dgm:pt>
    <dgm:pt modelId="{D3A9355E-3E5C-4C9C-81B4-F19ACA261EB9}">
      <dgm:prSet phldrT="[Text]"/>
      <dgm:spPr/>
      <dgm:t>
        <a:bodyPr/>
        <a:lstStyle/>
        <a:p>
          <a:r>
            <a:rPr lang="en-US" dirty="0" smtClean="0">
              <a:latin typeface="Berlin Sans FB Demi" panose="020E0802020502020306" pitchFamily="34" charset="0"/>
            </a:rPr>
            <a:t>Assessment &amp; Future Plan</a:t>
          </a:r>
        </a:p>
      </dgm:t>
    </dgm:pt>
    <dgm:pt modelId="{67087A68-CE7D-49B1-BCFD-DAB7D68733CA}" type="parTrans" cxnId="{1A4D2C0D-7487-489B-8BD3-9F56BABFFFF4}">
      <dgm:prSet/>
      <dgm:spPr/>
      <dgm:t>
        <a:bodyPr/>
        <a:lstStyle/>
        <a:p>
          <a:endParaRPr lang="en-US">
            <a:latin typeface="Berlin Sans FB Demi" panose="020E0802020502020306" pitchFamily="34" charset="0"/>
          </a:endParaRPr>
        </a:p>
      </dgm:t>
    </dgm:pt>
    <dgm:pt modelId="{55A3D7F7-792E-4754-AE60-B4C8AE7D3FF3}" type="sibTrans" cxnId="{1A4D2C0D-7487-489B-8BD3-9F56BABFFFF4}">
      <dgm:prSet/>
      <dgm:spPr/>
      <dgm:t>
        <a:bodyPr/>
        <a:lstStyle/>
        <a:p>
          <a:endParaRPr lang="en-US">
            <a:latin typeface="Berlin Sans FB Demi" panose="020E0802020502020306" pitchFamily="34" charset="0"/>
          </a:endParaRPr>
        </a:p>
      </dgm:t>
    </dgm:pt>
    <dgm:pt modelId="{CEA289CA-88B5-4146-9521-4A5C3B79B96A}">
      <dgm:prSet phldrT="[Text]"/>
      <dgm:spPr/>
      <dgm:t>
        <a:bodyPr/>
        <a:lstStyle/>
        <a:p>
          <a:r>
            <a:rPr lang="en-US" dirty="0" smtClean="0">
              <a:latin typeface="Berlin Sans FB Demi" panose="020E0802020502020306" pitchFamily="34" charset="0"/>
            </a:rPr>
            <a:t>Question &amp; Answer</a:t>
          </a:r>
        </a:p>
      </dgm:t>
    </dgm:pt>
    <dgm:pt modelId="{03F01D26-485C-4934-84E6-427C549F03DB}" type="parTrans" cxnId="{B95D7DF0-3B0F-4FA2-9C17-6B9D7B4983E9}">
      <dgm:prSet/>
      <dgm:spPr/>
      <dgm:t>
        <a:bodyPr/>
        <a:lstStyle/>
        <a:p>
          <a:endParaRPr lang="en-US">
            <a:latin typeface="Berlin Sans FB Demi" panose="020E0802020502020306" pitchFamily="34" charset="0"/>
          </a:endParaRPr>
        </a:p>
      </dgm:t>
    </dgm:pt>
    <dgm:pt modelId="{33171363-ADF9-45F4-BF8F-7ACC593C285C}" type="sibTrans" cxnId="{B95D7DF0-3B0F-4FA2-9C17-6B9D7B4983E9}">
      <dgm:prSet/>
      <dgm:spPr/>
      <dgm:t>
        <a:bodyPr/>
        <a:lstStyle/>
        <a:p>
          <a:endParaRPr lang="en-US">
            <a:latin typeface="Berlin Sans FB Demi" panose="020E0802020502020306" pitchFamily="34" charset="0"/>
          </a:endParaRPr>
        </a:p>
      </dgm:t>
    </dgm:pt>
    <dgm:pt modelId="{5737C905-7861-44EA-981B-10D45AEAB996}" type="pres">
      <dgm:prSet presAssocID="{16AFCAC1-EBC7-4E29-A4D8-190F34814837}" presName="Name0" presStyleCnt="0">
        <dgm:presLayoutVars>
          <dgm:chMax val="7"/>
          <dgm:chPref val="7"/>
          <dgm:dir/>
        </dgm:presLayoutVars>
      </dgm:prSet>
      <dgm:spPr/>
      <dgm:t>
        <a:bodyPr/>
        <a:lstStyle/>
        <a:p>
          <a:endParaRPr lang="en-US"/>
        </a:p>
      </dgm:t>
    </dgm:pt>
    <dgm:pt modelId="{DA917715-4CE4-4B25-97B9-2FEC73782B41}" type="pres">
      <dgm:prSet presAssocID="{16AFCAC1-EBC7-4E29-A4D8-190F34814837}" presName="Name1" presStyleCnt="0"/>
      <dgm:spPr/>
    </dgm:pt>
    <dgm:pt modelId="{229335CE-E5C1-43EE-A21D-88E0D8670C1A}" type="pres">
      <dgm:prSet presAssocID="{16AFCAC1-EBC7-4E29-A4D8-190F34814837}" presName="cycle" presStyleCnt="0"/>
      <dgm:spPr/>
    </dgm:pt>
    <dgm:pt modelId="{2571E577-546D-49B5-83A1-14695FF71520}" type="pres">
      <dgm:prSet presAssocID="{16AFCAC1-EBC7-4E29-A4D8-190F34814837}" presName="srcNode" presStyleLbl="node1" presStyleIdx="0" presStyleCnt="6"/>
      <dgm:spPr/>
    </dgm:pt>
    <dgm:pt modelId="{549FB637-3103-4740-BF08-4BEF8E380F5D}" type="pres">
      <dgm:prSet presAssocID="{16AFCAC1-EBC7-4E29-A4D8-190F34814837}" presName="conn" presStyleLbl="parChTrans1D2" presStyleIdx="0" presStyleCnt="1"/>
      <dgm:spPr/>
      <dgm:t>
        <a:bodyPr/>
        <a:lstStyle/>
        <a:p>
          <a:endParaRPr lang="en-US"/>
        </a:p>
      </dgm:t>
    </dgm:pt>
    <dgm:pt modelId="{3F1C0FD5-FB27-43F7-BD76-8E3BA13322A6}" type="pres">
      <dgm:prSet presAssocID="{16AFCAC1-EBC7-4E29-A4D8-190F34814837}" presName="extraNode" presStyleLbl="node1" presStyleIdx="0" presStyleCnt="6"/>
      <dgm:spPr/>
    </dgm:pt>
    <dgm:pt modelId="{3D217AA7-622F-4DB7-A376-BEC337AE3F47}" type="pres">
      <dgm:prSet presAssocID="{16AFCAC1-EBC7-4E29-A4D8-190F34814837}" presName="dstNode" presStyleLbl="node1" presStyleIdx="0" presStyleCnt="6"/>
      <dgm:spPr/>
    </dgm:pt>
    <dgm:pt modelId="{F027E0E3-48CC-4D23-906E-3945C63E9E2C}" type="pres">
      <dgm:prSet presAssocID="{5BFF4DCF-E20A-4004-B91F-D97498F18B2D}" presName="text_1" presStyleLbl="node1" presStyleIdx="0" presStyleCnt="6">
        <dgm:presLayoutVars>
          <dgm:bulletEnabled val="1"/>
        </dgm:presLayoutVars>
      </dgm:prSet>
      <dgm:spPr/>
      <dgm:t>
        <a:bodyPr/>
        <a:lstStyle/>
        <a:p>
          <a:endParaRPr lang="en-US"/>
        </a:p>
      </dgm:t>
    </dgm:pt>
    <dgm:pt modelId="{A7965080-602D-4716-B681-2425F5322EB8}" type="pres">
      <dgm:prSet presAssocID="{5BFF4DCF-E20A-4004-B91F-D97498F18B2D}" presName="accent_1" presStyleCnt="0"/>
      <dgm:spPr/>
    </dgm:pt>
    <dgm:pt modelId="{204FC0A2-48C5-44CC-B2EE-CE9CDC976870}" type="pres">
      <dgm:prSet presAssocID="{5BFF4DCF-E20A-4004-B91F-D97498F18B2D}" presName="accentRepeatNode" presStyleLbl="solidFgAcc1" presStyleIdx="0" presStyleCnt="6"/>
      <dgm:spPr/>
    </dgm:pt>
    <dgm:pt modelId="{D4AE0C56-48AA-4749-9182-EDADE1C05289}" type="pres">
      <dgm:prSet presAssocID="{5EE4AD83-8C25-411A-B18B-8426028C5B87}" presName="text_2" presStyleLbl="node1" presStyleIdx="1" presStyleCnt="6">
        <dgm:presLayoutVars>
          <dgm:bulletEnabled val="1"/>
        </dgm:presLayoutVars>
      </dgm:prSet>
      <dgm:spPr/>
      <dgm:t>
        <a:bodyPr/>
        <a:lstStyle/>
        <a:p>
          <a:endParaRPr lang="en-US"/>
        </a:p>
      </dgm:t>
    </dgm:pt>
    <dgm:pt modelId="{20E58CAC-5A55-4E1A-93E5-99ED4BB08E88}" type="pres">
      <dgm:prSet presAssocID="{5EE4AD83-8C25-411A-B18B-8426028C5B87}" presName="accent_2" presStyleCnt="0"/>
      <dgm:spPr/>
    </dgm:pt>
    <dgm:pt modelId="{2DAC80F2-FDAE-40F0-93B4-F71E000251F6}" type="pres">
      <dgm:prSet presAssocID="{5EE4AD83-8C25-411A-B18B-8426028C5B87}" presName="accentRepeatNode" presStyleLbl="solidFgAcc1" presStyleIdx="1" presStyleCnt="6"/>
      <dgm:spPr/>
    </dgm:pt>
    <dgm:pt modelId="{AA8E9D90-2EAA-4CBE-BC4B-E87162C2A093}" type="pres">
      <dgm:prSet presAssocID="{2C980301-9FB1-4074-A261-AEC48943FD73}" presName="text_3" presStyleLbl="node1" presStyleIdx="2" presStyleCnt="6">
        <dgm:presLayoutVars>
          <dgm:bulletEnabled val="1"/>
        </dgm:presLayoutVars>
      </dgm:prSet>
      <dgm:spPr/>
      <dgm:t>
        <a:bodyPr/>
        <a:lstStyle/>
        <a:p>
          <a:endParaRPr lang="en-US"/>
        </a:p>
      </dgm:t>
    </dgm:pt>
    <dgm:pt modelId="{135222FE-E3DF-4750-9485-2E3438375994}" type="pres">
      <dgm:prSet presAssocID="{2C980301-9FB1-4074-A261-AEC48943FD73}" presName="accent_3" presStyleCnt="0"/>
      <dgm:spPr/>
    </dgm:pt>
    <dgm:pt modelId="{FA64793A-9581-485A-8867-2495E6AE200A}" type="pres">
      <dgm:prSet presAssocID="{2C980301-9FB1-4074-A261-AEC48943FD73}" presName="accentRepeatNode" presStyleLbl="solidFgAcc1" presStyleIdx="2" presStyleCnt="6"/>
      <dgm:spPr/>
    </dgm:pt>
    <dgm:pt modelId="{ECBC9EA4-0C3C-49DB-AE68-787046EB59CE}" type="pres">
      <dgm:prSet presAssocID="{8850572E-5208-4944-B29E-2CFD3F7D9031}" presName="text_4" presStyleLbl="node1" presStyleIdx="3" presStyleCnt="6">
        <dgm:presLayoutVars>
          <dgm:bulletEnabled val="1"/>
        </dgm:presLayoutVars>
      </dgm:prSet>
      <dgm:spPr/>
      <dgm:t>
        <a:bodyPr/>
        <a:lstStyle/>
        <a:p>
          <a:endParaRPr lang="en-US"/>
        </a:p>
      </dgm:t>
    </dgm:pt>
    <dgm:pt modelId="{2C296A4C-8B29-49D1-8ECB-3E2D2D784FD7}" type="pres">
      <dgm:prSet presAssocID="{8850572E-5208-4944-B29E-2CFD3F7D9031}" presName="accent_4" presStyleCnt="0"/>
      <dgm:spPr/>
    </dgm:pt>
    <dgm:pt modelId="{B718AE8C-6E8E-476A-9F83-1A717A2F23A8}" type="pres">
      <dgm:prSet presAssocID="{8850572E-5208-4944-B29E-2CFD3F7D9031}" presName="accentRepeatNode" presStyleLbl="solidFgAcc1" presStyleIdx="3" presStyleCnt="6"/>
      <dgm:spPr/>
    </dgm:pt>
    <dgm:pt modelId="{414D9AC5-4E66-4A7F-BBE8-AE5BA3695CEE}" type="pres">
      <dgm:prSet presAssocID="{D3A9355E-3E5C-4C9C-81B4-F19ACA261EB9}" presName="text_5" presStyleLbl="node1" presStyleIdx="4" presStyleCnt="6">
        <dgm:presLayoutVars>
          <dgm:bulletEnabled val="1"/>
        </dgm:presLayoutVars>
      </dgm:prSet>
      <dgm:spPr/>
      <dgm:t>
        <a:bodyPr/>
        <a:lstStyle/>
        <a:p>
          <a:endParaRPr lang="en-US"/>
        </a:p>
      </dgm:t>
    </dgm:pt>
    <dgm:pt modelId="{CCF28F34-48E8-4FC7-A799-E386F0F33849}" type="pres">
      <dgm:prSet presAssocID="{D3A9355E-3E5C-4C9C-81B4-F19ACA261EB9}" presName="accent_5" presStyleCnt="0"/>
      <dgm:spPr/>
    </dgm:pt>
    <dgm:pt modelId="{E7A6FD47-EF32-4F0D-A87E-21598A5B86E3}" type="pres">
      <dgm:prSet presAssocID="{D3A9355E-3E5C-4C9C-81B4-F19ACA261EB9}" presName="accentRepeatNode" presStyleLbl="solidFgAcc1" presStyleIdx="4" presStyleCnt="6"/>
      <dgm:spPr/>
    </dgm:pt>
    <dgm:pt modelId="{48D615DC-4C88-43B8-B152-E44EF4CC37F1}" type="pres">
      <dgm:prSet presAssocID="{CEA289CA-88B5-4146-9521-4A5C3B79B96A}" presName="text_6" presStyleLbl="node1" presStyleIdx="5" presStyleCnt="6">
        <dgm:presLayoutVars>
          <dgm:bulletEnabled val="1"/>
        </dgm:presLayoutVars>
      </dgm:prSet>
      <dgm:spPr/>
      <dgm:t>
        <a:bodyPr/>
        <a:lstStyle/>
        <a:p>
          <a:endParaRPr lang="en-US"/>
        </a:p>
      </dgm:t>
    </dgm:pt>
    <dgm:pt modelId="{94C13D18-0AFE-457F-B281-442D386767CF}" type="pres">
      <dgm:prSet presAssocID="{CEA289CA-88B5-4146-9521-4A5C3B79B96A}" presName="accent_6" presStyleCnt="0"/>
      <dgm:spPr/>
    </dgm:pt>
    <dgm:pt modelId="{4B74BB27-5F38-415F-8B76-FCD51CE5B6F4}" type="pres">
      <dgm:prSet presAssocID="{CEA289CA-88B5-4146-9521-4A5C3B79B96A}" presName="accentRepeatNode" presStyleLbl="solidFgAcc1" presStyleIdx="5" presStyleCnt="6"/>
      <dgm:spPr/>
    </dgm:pt>
  </dgm:ptLst>
  <dgm:cxnLst>
    <dgm:cxn modelId="{B95D7DF0-3B0F-4FA2-9C17-6B9D7B4983E9}" srcId="{16AFCAC1-EBC7-4E29-A4D8-190F34814837}" destId="{CEA289CA-88B5-4146-9521-4A5C3B79B96A}" srcOrd="5" destOrd="0" parTransId="{03F01D26-485C-4934-84E6-427C549F03DB}" sibTransId="{33171363-ADF9-45F4-BF8F-7ACC593C285C}"/>
    <dgm:cxn modelId="{C968353C-1178-451B-954B-97F3CDD50A61}" type="presOf" srcId="{D3A9355E-3E5C-4C9C-81B4-F19ACA261EB9}" destId="{414D9AC5-4E66-4A7F-BBE8-AE5BA3695CEE}" srcOrd="0" destOrd="0" presId="urn:microsoft.com/office/officeart/2008/layout/VerticalCurvedList"/>
    <dgm:cxn modelId="{B5D076AF-7567-48C2-B5FF-81B1040726B8}" srcId="{16AFCAC1-EBC7-4E29-A4D8-190F34814837}" destId="{2C980301-9FB1-4074-A261-AEC48943FD73}" srcOrd="2" destOrd="0" parTransId="{4AC04F73-9A17-43A2-8EE8-BAEB22EDF6ED}" sibTransId="{C2EC2CF3-5F7D-414A-81F8-DF5C844735AA}"/>
    <dgm:cxn modelId="{5970B9B9-D78C-460F-A24E-C46B96A3D444}" type="presOf" srcId="{5EE4AD83-8C25-411A-B18B-8426028C5B87}" destId="{D4AE0C56-48AA-4749-9182-EDADE1C05289}" srcOrd="0" destOrd="0" presId="urn:microsoft.com/office/officeart/2008/layout/VerticalCurvedList"/>
    <dgm:cxn modelId="{062CE22F-7F1A-461A-97A3-6F866BDAB6D6}" srcId="{16AFCAC1-EBC7-4E29-A4D8-190F34814837}" destId="{5EE4AD83-8C25-411A-B18B-8426028C5B87}" srcOrd="1" destOrd="0" parTransId="{1FFC30B0-1C3A-4A20-9978-76A5E15DE6ED}" sibTransId="{9D32B68C-7A8C-4819-A200-425E98AF4874}"/>
    <dgm:cxn modelId="{BD53649E-34EA-4FBC-8EAE-6CC61ED680EB}" type="presOf" srcId="{5BFF4DCF-E20A-4004-B91F-D97498F18B2D}" destId="{F027E0E3-48CC-4D23-906E-3945C63E9E2C}" srcOrd="0" destOrd="0" presId="urn:microsoft.com/office/officeart/2008/layout/VerticalCurvedList"/>
    <dgm:cxn modelId="{1A4D2C0D-7487-489B-8BD3-9F56BABFFFF4}" srcId="{16AFCAC1-EBC7-4E29-A4D8-190F34814837}" destId="{D3A9355E-3E5C-4C9C-81B4-F19ACA261EB9}" srcOrd="4" destOrd="0" parTransId="{67087A68-CE7D-49B1-BCFD-DAB7D68733CA}" sibTransId="{55A3D7F7-792E-4754-AE60-B4C8AE7D3FF3}"/>
    <dgm:cxn modelId="{724A8BBE-64ED-439A-B7D1-6AB89FBFFFE9}" type="presOf" srcId="{79561C26-B8BC-4A11-B935-D8E82FDC0EB6}" destId="{549FB637-3103-4740-BF08-4BEF8E380F5D}" srcOrd="0" destOrd="0" presId="urn:microsoft.com/office/officeart/2008/layout/VerticalCurvedList"/>
    <dgm:cxn modelId="{D479FE71-1374-4BB6-9845-48014B865C50}" type="presOf" srcId="{2C980301-9FB1-4074-A261-AEC48943FD73}" destId="{AA8E9D90-2EAA-4CBE-BC4B-E87162C2A093}" srcOrd="0" destOrd="0" presId="urn:microsoft.com/office/officeart/2008/layout/VerticalCurvedList"/>
    <dgm:cxn modelId="{9F579687-437F-4057-9E8A-55B95137A3A4}" type="presOf" srcId="{CEA289CA-88B5-4146-9521-4A5C3B79B96A}" destId="{48D615DC-4C88-43B8-B152-E44EF4CC37F1}" srcOrd="0" destOrd="0" presId="urn:microsoft.com/office/officeart/2008/layout/VerticalCurvedList"/>
    <dgm:cxn modelId="{70B5B282-6D14-40F5-9375-A26DA33F9720}" type="presOf" srcId="{16AFCAC1-EBC7-4E29-A4D8-190F34814837}" destId="{5737C905-7861-44EA-981B-10D45AEAB996}" srcOrd="0" destOrd="0" presId="urn:microsoft.com/office/officeart/2008/layout/VerticalCurvedList"/>
    <dgm:cxn modelId="{EA7C378E-E6DE-4983-9B98-878AEE3B65A5}" srcId="{16AFCAC1-EBC7-4E29-A4D8-190F34814837}" destId="{5BFF4DCF-E20A-4004-B91F-D97498F18B2D}" srcOrd="0" destOrd="0" parTransId="{1322256B-399F-44EB-8047-AEA293E948EC}" sibTransId="{79561C26-B8BC-4A11-B935-D8E82FDC0EB6}"/>
    <dgm:cxn modelId="{511CC99D-972A-4125-92EC-6EFD8AF2ABDA}" type="presOf" srcId="{8850572E-5208-4944-B29E-2CFD3F7D9031}" destId="{ECBC9EA4-0C3C-49DB-AE68-787046EB59CE}" srcOrd="0" destOrd="0" presId="urn:microsoft.com/office/officeart/2008/layout/VerticalCurvedList"/>
    <dgm:cxn modelId="{73F546A1-36EC-4482-920D-BD2CBC8B68CD}" srcId="{16AFCAC1-EBC7-4E29-A4D8-190F34814837}" destId="{8850572E-5208-4944-B29E-2CFD3F7D9031}" srcOrd="3" destOrd="0" parTransId="{409A1644-EC60-4B14-AE34-0FEFB6D06652}" sibTransId="{8350B7CE-4915-46B5-BFBD-11BAADB8C334}"/>
    <dgm:cxn modelId="{FC029A33-5A5B-4B0E-AD4F-D1A05F5AEB66}" type="presParOf" srcId="{5737C905-7861-44EA-981B-10D45AEAB996}" destId="{DA917715-4CE4-4B25-97B9-2FEC73782B41}" srcOrd="0" destOrd="0" presId="urn:microsoft.com/office/officeart/2008/layout/VerticalCurvedList"/>
    <dgm:cxn modelId="{4460040E-5AC2-46C8-B71F-291CEEC440FA}" type="presParOf" srcId="{DA917715-4CE4-4B25-97B9-2FEC73782B41}" destId="{229335CE-E5C1-43EE-A21D-88E0D8670C1A}" srcOrd="0" destOrd="0" presId="urn:microsoft.com/office/officeart/2008/layout/VerticalCurvedList"/>
    <dgm:cxn modelId="{08809C77-DF4A-4C33-BBA5-6D15B9C3DF95}" type="presParOf" srcId="{229335CE-E5C1-43EE-A21D-88E0D8670C1A}" destId="{2571E577-546D-49B5-83A1-14695FF71520}" srcOrd="0" destOrd="0" presId="urn:microsoft.com/office/officeart/2008/layout/VerticalCurvedList"/>
    <dgm:cxn modelId="{C0CE48E2-E080-4E84-987C-E758C824BA97}" type="presParOf" srcId="{229335CE-E5C1-43EE-A21D-88E0D8670C1A}" destId="{549FB637-3103-4740-BF08-4BEF8E380F5D}" srcOrd="1" destOrd="0" presId="urn:microsoft.com/office/officeart/2008/layout/VerticalCurvedList"/>
    <dgm:cxn modelId="{8A05E735-8DA3-4AE9-BEFE-698AA77FC15E}" type="presParOf" srcId="{229335CE-E5C1-43EE-A21D-88E0D8670C1A}" destId="{3F1C0FD5-FB27-43F7-BD76-8E3BA13322A6}" srcOrd="2" destOrd="0" presId="urn:microsoft.com/office/officeart/2008/layout/VerticalCurvedList"/>
    <dgm:cxn modelId="{A40CA419-E53F-4C54-B9AD-2E3BAF6F92E1}" type="presParOf" srcId="{229335CE-E5C1-43EE-A21D-88E0D8670C1A}" destId="{3D217AA7-622F-4DB7-A376-BEC337AE3F47}" srcOrd="3" destOrd="0" presId="urn:microsoft.com/office/officeart/2008/layout/VerticalCurvedList"/>
    <dgm:cxn modelId="{AE775CA5-7DFF-4B1D-9DA8-F4E263EBFBFA}" type="presParOf" srcId="{DA917715-4CE4-4B25-97B9-2FEC73782B41}" destId="{F027E0E3-48CC-4D23-906E-3945C63E9E2C}" srcOrd="1" destOrd="0" presId="urn:microsoft.com/office/officeart/2008/layout/VerticalCurvedList"/>
    <dgm:cxn modelId="{F4C0EDF1-953B-4F58-B3DA-2010E1CD3088}" type="presParOf" srcId="{DA917715-4CE4-4B25-97B9-2FEC73782B41}" destId="{A7965080-602D-4716-B681-2425F5322EB8}" srcOrd="2" destOrd="0" presId="urn:microsoft.com/office/officeart/2008/layout/VerticalCurvedList"/>
    <dgm:cxn modelId="{31E737BA-C1E5-476C-A377-A976DEE8F2DB}" type="presParOf" srcId="{A7965080-602D-4716-B681-2425F5322EB8}" destId="{204FC0A2-48C5-44CC-B2EE-CE9CDC976870}" srcOrd="0" destOrd="0" presId="urn:microsoft.com/office/officeart/2008/layout/VerticalCurvedList"/>
    <dgm:cxn modelId="{37D59E76-45DC-485F-A710-93D0ECC14099}" type="presParOf" srcId="{DA917715-4CE4-4B25-97B9-2FEC73782B41}" destId="{D4AE0C56-48AA-4749-9182-EDADE1C05289}" srcOrd="3" destOrd="0" presId="urn:microsoft.com/office/officeart/2008/layout/VerticalCurvedList"/>
    <dgm:cxn modelId="{0C26FB6C-B3F6-4333-804C-B49919983F64}" type="presParOf" srcId="{DA917715-4CE4-4B25-97B9-2FEC73782B41}" destId="{20E58CAC-5A55-4E1A-93E5-99ED4BB08E88}" srcOrd="4" destOrd="0" presId="urn:microsoft.com/office/officeart/2008/layout/VerticalCurvedList"/>
    <dgm:cxn modelId="{6A09CB0E-9DEE-43B6-8A3A-EAB95E467682}" type="presParOf" srcId="{20E58CAC-5A55-4E1A-93E5-99ED4BB08E88}" destId="{2DAC80F2-FDAE-40F0-93B4-F71E000251F6}" srcOrd="0" destOrd="0" presId="urn:microsoft.com/office/officeart/2008/layout/VerticalCurvedList"/>
    <dgm:cxn modelId="{617083E7-40FD-4AE2-94FD-79491EA4818B}" type="presParOf" srcId="{DA917715-4CE4-4B25-97B9-2FEC73782B41}" destId="{AA8E9D90-2EAA-4CBE-BC4B-E87162C2A093}" srcOrd="5" destOrd="0" presId="urn:microsoft.com/office/officeart/2008/layout/VerticalCurvedList"/>
    <dgm:cxn modelId="{4E20CAE3-B4B8-4C00-8E34-6464A6AF0328}" type="presParOf" srcId="{DA917715-4CE4-4B25-97B9-2FEC73782B41}" destId="{135222FE-E3DF-4750-9485-2E3438375994}" srcOrd="6" destOrd="0" presId="urn:microsoft.com/office/officeart/2008/layout/VerticalCurvedList"/>
    <dgm:cxn modelId="{E1F53956-5598-4BC6-88CF-301E9C4EF71E}" type="presParOf" srcId="{135222FE-E3DF-4750-9485-2E3438375994}" destId="{FA64793A-9581-485A-8867-2495E6AE200A}" srcOrd="0" destOrd="0" presId="urn:microsoft.com/office/officeart/2008/layout/VerticalCurvedList"/>
    <dgm:cxn modelId="{9DC37DD4-1CA2-4E7F-9A5C-0E9AB1292A68}" type="presParOf" srcId="{DA917715-4CE4-4B25-97B9-2FEC73782B41}" destId="{ECBC9EA4-0C3C-49DB-AE68-787046EB59CE}" srcOrd="7" destOrd="0" presId="urn:microsoft.com/office/officeart/2008/layout/VerticalCurvedList"/>
    <dgm:cxn modelId="{959FB731-AC2B-4844-A60D-54A4BF74C59D}" type="presParOf" srcId="{DA917715-4CE4-4B25-97B9-2FEC73782B41}" destId="{2C296A4C-8B29-49D1-8ECB-3E2D2D784FD7}" srcOrd="8" destOrd="0" presId="urn:microsoft.com/office/officeart/2008/layout/VerticalCurvedList"/>
    <dgm:cxn modelId="{F9F4642B-EB63-4DF9-86AF-11AAE902F25C}" type="presParOf" srcId="{2C296A4C-8B29-49D1-8ECB-3E2D2D784FD7}" destId="{B718AE8C-6E8E-476A-9F83-1A717A2F23A8}" srcOrd="0" destOrd="0" presId="urn:microsoft.com/office/officeart/2008/layout/VerticalCurvedList"/>
    <dgm:cxn modelId="{A748B1C8-DDA3-45D8-96C4-63A786D1C7B1}" type="presParOf" srcId="{DA917715-4CE4-4B25-97B9-2FEC73782B41}" destId="{414D9AC5-4E66-4A7F-BBE8-AE5BA3695CEE}" srcOrd="9" destOrd="0" presId="urn:microsoft.com/office/officeart/2008/layout/VerticalCurvedList"/>
    <dgm:cxn modelId="{C7537BE8-D45C-4882-BDC4-70D31F4D2B04}" type="presParOf" srcId="{DA917715-4CE4-4B25-97B9-2FEC73782B41}" destId="{CCF28F34-48E8-4FC7-A799-E386F0F33849}" srcOrd="10" destOrd="0" presId="urn:microsoft.com/office/officeart/2008/layout/VerticalCurvedList"/>
    <dgm:cxn modelId="{745E1F16-09C0-45CD-AA43-A169C7B7F3A3}" type="presParOf" srcId="{CCF28F34-48E8-4FC7-A799-E386F0F33849}" destId="{E7A6FD47-EF32-4F0D-A87E-21598A5B86E3}" srcOrd="0" destOrd="0" presId="urn:microsoft.com/office/officeart/2008/layout/VerticalCurvedList"/>
    <dgm:cxn modelId="{A4DA2483-5736-42F7-96A1-C9C266F1222B}" type="presParOf" srcId="{DA917715-4CE4-4B25-97B9-2FEC73782B41}" destId="{48D615DC-4C88-43B8-B152-E44EF4CC37F1}" srcOrd="11" destOrd="0" presId="urn:microsoft.com/office/officeart/2008/layout/VerticalCurvedList"/>
    <dgm:cxn modelId="{9BF1436C-2635-4CE8-9DF6-2BB473F49E01}" type="presParOf" srcId="{DA917715-4CE4-4B25-97B9-2FEC73782B41}" destId="{94C13D18-0AFE-457F-B281-442D386767CF}" srcOrd="12" destOrd="0" presId="urn:microsoft.com/office/officeart/2008/layout/VerticalCurvedList"/>
    <dgm:cxn modelId="{4A877084-1712-4A68-A479-597797C00155}" type="presParOf" srcId="{94C13D18-0AFE-457F-B281-442D386767CF}" destId="{4B74BB27-5F38-415F-8B76-FCD51CE5B6F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22338-9A0A-4FA7-A0E1-F1247EC6A1EF}">
      <dsp:nvSpPr>
        <dsp:cNvPr id="0" name=""/>
        <dsp:cNvSpPr/>
      </dsp:nvSpPr>
      <dsp:spPr>
        <a:xfrm rot="10800000">
          <a:off x="1232003" y="2300"/>
          <a:ext cx="4246397" cy="649687"/>
        </a:xfrm>
        <a:prstGeom prst="homePlate">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6494" tIns="76200" rIns="142240" bIns="76200" numCol="1" spcCol="1270" anchor="ctr" anchorCtr="0">
          <a:noAutofit/>
        </a:bodyPr>
        <a:lstStyle/>
        <a:p>
          <a:pPr lvl="0" algn="ctr" defTabSz="889000">
            <a:lnSpc>
              <a:spcPct val="90000"/>
            </a:lnSpc>
            <a:spcBef>
              <a:spcPct val="0"/>
            </a:spcBef>
            <a:spcAft>
              <a:spcPct val="35000"/>
            </a:spcAft>
          </a:pPr>
          <a:r>
            <a:rPr lang="en-US" sz="2000" b="1" kern="1200" smtClean="0">
              <a:solidFill>
                <a:schemeClr val="tx2"/>
              </a:solidFill>
            </a:rPr>
            <a:t>Supervisor: Kiều Trọng Khánh</a:t>
          </a:r>
          <a:endParaRPr lang="en-US" sz="2000" b="1" kern="1200" dirty="0">
            <a:solidFill>
              <a:schemeClr val="tx2"/>
            </a:solidFill>
          </a:endParaRPr>
        </a:p>
      </dsp:txBody>
      <dsp:txXfrm rot="10800000">
        <a:off x="1394425" y="2300"/>
        <a:ext cx="4083975" cy="649687"/>
      </dsp:txXfrm>
    </dsp:sp>
    <dsp:sp modelId="{35ACBCBC-1BA4-4430-A6E9-DC25346C6354}">
      <dsp:nvSpPr>
        <dsp:cNvPr id="0" name=""/>
        <dsp:cNvSpPr/>
      </dsp:nvSpPr>
      <dsp:spPr>
        <a:xfrm>
          <a:off x="907159" y="2300"/>
          <a:ext cx="649687" cy="649687"/>
        </a:xfrm>
        <a:prstGeom prst="ellipse">
          <a:avLst/>
        </a:prstGeom>
        <a:solidFill>
          <a:schemeClr val="accent2"/>
        </a:solidFill>
        <a:ln>
          <a:noFill/>
        </a:ln>
        <a:effectLst>
          <a:reflection blurRad="12700" stA="26000" endPos="32000" dist="12700" dir="5400000" sy="-100000" rotWithShape="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5915A0D-7259-489E-A4F4-38CDB64A6625}">
      <dsp:nvSpPr>
        <dsp:cNvPr id="0" name=""/>
        <dsp:cNvSpPr/>
      </dsp:nvSpPr>
      <dsp:spPr>
        <a:xfrm rot="10800000">
          <a:off x="1232003" y="845924"/>
          <a:ext cx="4246397" cy="649687"/>
        </a:xfrm>
        <a:prstGeom prst="homePlate">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6494" tIns="76200" rIns="142240" bIns="76200" numCol="1" spcCol="1270" anchor="ctr" anchorCtr="0">
          <a:noAutofit/>
        </a:bodyPr>
        <a:lstStyle/>
        <a:p>
          <a:pPr lvl="0" algn="ctr" defTabSz="889000">
            <a:lnSpc>
              <a:spcPct val="90000"/>
            </a:lnSpc>
            <a:spcBef>
              <a:spcPct val="0"/>
            </a:spcBef>
            <a:spcAft>
              <a:spcPct val="35000"/>
            </a:spcAft>
          </a:pPr>
          <a:r>
            <a:rPr lang="en-US" sz="2000" b="1" kern="1200" smtClean="0">
              <a:solidFill>
                <a:schemeClr val="tx2"/>
              </a:solidFill>
            </a:rPr>
            <a:t>Team lead: Bùi Đức Huy</a:t>
          </a:r>
          <a:endParaRPr lang="en-US" sz="2000" b="1" kern="1200" dirty="0">
            <a:solidFill>
              <a:schemeClr val="tx2"/>
            </a:solidFill>
          </a:endParaRPr>
        </a:p>
      </dsp:txBody>
      <dsp:txXfrm rot="10800000">
        <a:off x="1394425" y="845924"/>
        <a:ext cx="4083975" cy="649687"/>
      </dsp:txXfrm>
    </dsp:sp>
    <dsp:sp modelId="{69E0DEE1-24C7-4785-BF42-0B1FCD8373D3}">
      <dsp:nvSpPr>
        <dsp:cNvPr id="0" name=""/>
        <dsp:cNvSpPr/>
      </dsp:nvSpPr>
      <dsp:spPr>
        <a:xfrm>
          <a:off x="907159" y="845924"/>
          <a:ext cx="649687" cy="649687"/>
        </a:xfrm>
        <a:prstGeom prst="ellipse">
          <a:avLst/>
        </a:prstGeom>
        <a:solidFill>
          <a:schemeClr val="bg1">
            <a:lumMod val="85000"/>
          </a:schemeClr>
        </a:solidFill>
        <a:ln>
          <a:noFill/>
        </a:ln>
        <a:effectLst>
          <a:reflection blurRad="12700" stA="26000" endPos="32000" dist="12700" dir="5400000" sy="-100000" rotWithShape="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CF1026F-10E6-4F46-AA84-AFF599102934}">
      <dsp:nvSpPr>
        <dsp:cNvPr id="0" name=""/>
        <dsp:cNvSpPr/>
      </dsp:nvSpPr>
      <dsp:spPr>
        <a:xfrm rot="10800000">
          <a:off x="1232003" y="1689547"/>
          <a:ext cx="4246397" cy="649687"/>
        </a:xfrm>
        <a:prstGeom prst="homePlate">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6494" tIns="76200" rIns="142240" bIns="76200" numCol="1" spcCol="1270" anchor="ctr" anchorCtr="0">
          <a:noAutofit/>
        </a:bodyPr>
        <a:lstStyle/>
        <a:p>
          <a:pPr lvl="0" algn="ctr" defTabSz="889000">
            <a:lnSpc>
              <a:spcPct val="90000"/>
            </a:lnSpc>
            <a:spcBef>
              <a:spcPct val="0"/>
            </a:spcBef>
            <a:spcAft>
              <a:spcPct val="35000"/>
            </a:spcAft>
          </a:pPr>
          <a:r>
            <a:rPr lang="en-US" sz="2000" b="1" kern="1200" smtClean="0">
              <a:solidFill>
                <a:schemeClr val="tx2"/>
              </a:solidFill>
            </a:rPr>
            <a:t>Nguyễn Quang Thiện</a:t>
          </a:r>
          <a:endParaRPr lang="en-US" sz="2000" b="1" kern="1200" dirty="0">
            <a:solidFill>
              <a:schemeClr val="tx2"/>
            </a:solidFill>
          </a:endParaRPr>
        </a:p>
      </dsp:txBody>
      <dsp:txXfrm rot="10800000">
        <a:off x="1394425" y="1689547"/>
        <a:ext cx="4083975" cy="649687"/>
      </dsp:txXfrm>
    </dsp:sp>
    <dsp:sp modelId="{7BEB41E2-F885-4016-BFD7-1D0CFB7EF6BE}">
      <dsp:nvSpPr>
        <dsp:cNvPr id="0" name=""/>
        <dsp:cNvSpPr/>
      </dsp:nvSpPr>
      <dsp:spPr>
        <a:xfrm>
          <a:off x="907159" y="1689547"/>
          <a:ext cx="649687" cy="649687"/>
        </a:xfrm>
        <a:prstGeom prst="ellipse">
          <a:avLst/>
        </a:prstGeom>
        <a:solidFill>
          <a:schemeClr val="bg1">
            <a:lumMod val="85000"/>
          </a:schemeClr>
        </a:solidFill>
        <a:ln>
          <a:noFill/>
        </a:ln>
        <a:effectLst>
          <a:reflection blurRad="12700" stA="26000" endPos="32000" dist="12700" dir="5400000" sy="-100000" rotWithShape="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BFC4959-323D-43E6-A058-575E4AF10E6D}">
      <dsp:nvSpPr>
        <dsp:cNvPr id="0" name=""/>
        <dsp:cNvSpPr/>
      </dsp:nvSpPr>
      <dsp:spPr>
        <a:xfrm rot="10800000">
          <a:off x="1232003" y="2533171"/>
          <a:ext cx="4246397" cy="649687"/>
        </a:xfrm>
        <a:prstGeom prst="homePlate">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6494" tIns="76200" rIns="142240" bIns="76200" numCol="1" spcCol="1270" anchor="ctr" anchorCtr="0">
          <a:noAutofit/>
        </a:bodyPr>
        <a:lstStyle/>
        <a:p>
          <a:pPr lvl="0" algn="ctr" defTabSz="889000">
            <a:lnSpc>
              <a:spcPct val="90000"/>
            </a:lnSpc>
            <a:spcBef>
              <a:spcPct val="0"/>
            </a:spcBef>
            <a:spcAft>
              <a:spcPct val="35000"/>
            </a:spcAft>
          </a:pPr>
          <a:r>
            <a:rPr lang="en-US" sz="2000" b="1" kern="1200" smtClean="0">
              <a:solidFill>
                <a:schemeClr val="tx2"/>
              </a:solidFill>
            </a:rPr>
            <a:t>Đặng Phú Thịnh</a:t>
          </a:r>
          <a:endParaRPr lang="en-US" sz="2000" b="1" kern="1200" dirty="0">
            <a:solidFill>
              <a:schemeClr val="tx2"/>
            </a:solidFill>
          </a:endParaRPr>
        </a:p>
      </dsp:txBody>
      <dsp:txXfrm rot="10800000">
        <a:off x="1394425" y="2533171"/>
        <a:ext cx="4083975" cy="649687"/>
      </dsp:txXfrm>
    </dsp:sp>
    <dsp:sp modelId="{8B104D9B-03A1-4292-8673-7253AF74D3E1}">
      <dsp:nvSpPr>
        <dsp:cNvPr id="0" name=""/>
        <dsp:cNvSpPr/>
      </dsp:nvSpPr>
      <dsp:spPr>
        <a:xfrm>
          <a:off x="907159" y="2533171"/>
          <a:ext cx="649687" cy="649687"/>
        </a:xfrm>
        <a:prstGeom prst="ellipse">
          <a:avLst/>
        </a:prstGeom>
        <a:solidFill>
          <a:schemeClr val="bg1">
            <a:lumMod val="85000"/>
          </a:schemeClr>
        </a:solidFill>
        <a:ln>
          <a:noFill/>
        </a:ln>
        <a:effectLst>
          <a:reflection blurRad="12700" stA="26000" endPos="32000" dist="12700" dir="5400000" sy="-100000" rotWithShape="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49852-E9C2-4304-A402-E1A8760B47A6}" type="datetimeFigureOut">
              <a:rPr lang="en-US" smtClean="0"/>
              <a:t>4/14/2015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0E15B-F26A-4123-AB0E-BAB20F559873}" type="slidenum">
              <a:rPr lang="en-US" smtClean="0"/>
              <a:t>‹#›</a:t>
            </a:fld>
            <a:endParaRPr lang="en-US"/>
          </a:p>
        </p:txBody>
      </p:sp>
    </p:spTree>
    <p:extLst>
      <p:ext uri="{BB962C8B-B14F-4D97-AF65-F5344CB8AC3E}">
        <p14:creationId xmlns:p14="http://schemas.microsoft.com/office/powerpoint/2010/main" val="401775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toan@fts.v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ailto:quan@fts.v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Chào quý hội đồng và các bạn phụ huynh và các bạn sinh viên, nhóm chúng tôi xin được trình bày sản phẩm đồ án có tên là FTS – Freight Truck Services. Ứng dụng của sản phẩm này là giúp cho những chủ hàng có thể tìm tài xế vận chuyển hàng hóa dễ dàng mà ko phải phụ thuộc vào các mối quan hệ sẵn có với các tài xế khác, đồng thời với lợi ích đó tài xế cũng tìm được nguồn hàng dồi dào phù hợp và tận dụng được thời gian và không gian trống trong xe của họ và tất nhiên là áp dụng được đối với trường hợp tài xế quay về mà không có hàng thì vẫn sử dụng được chức năng hệ thống của chúng tôi.</a:t>
            </a:r>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a:t>
            </a:fld>
            <a:endParaRPr lang="en-US"/>
          </a:p>
        </p:txBody>
      </p:sp>
    </p:spTree>
    <p:extLst>
      <p:ext uri="{BB962C8B-B14F-4D97-AF65-F5344CB8AC3E}">
        <p14:creationId xmlns:p14="http://schemas.microsoft.com/office/powerpoint/2010/main" val="1124728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16</a:t>
            </a:fld>
            <a:endParaRPr lang="en-US"/>
          </a:p>
        </p:txBody>
      </p:sp>
    </p:spTree>
    <p:extLst>
      <p:ext uri="{BB962C8B-B14F-4D97-AF65-F5344CB8AC3E}">
        <p14:creationId xmlns:p14="http://schemas.microsoft.com/office/powerpoint/2010/main" val="301647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Chào quý hội đồng và các bạn phụ huynh và các bạn sinh viên, nhóm chúng tôi xin được trình bày sản phẩm đồ án có tên là FTS – Freight Truck Services. Ứng dụng của sản phẩm này là giúp cho những chủ hàng có thể tìm tài xế vận chuyển hàng hóa dễ dàng mà ko phải phụ thuộc vào các mối quan hệ sẵn có với các tài xế khác, đồng thời với lợi ích đó tài xế cũng tìm được nguồn hàng dồi dào phù hợp và tận dụng được thời gian và không gian trống trong xe của họ và tất nhiên là áp dụng được đối với trường hợp tài xế quay về mà không có hàng thì vẫn sử dụng được chức năng hệ thống của chúng tôi.</a:t>
            </a:r>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3</a:t>
            </a:fld>
            <a:endParaRPr lang="en-US"/>
          </a:p>
        </p:txBody>
      </p:sp>
    </p:spTree>
    <p:extLst>
      <p:ext uri="{BB962C8B-B14F-4D97-AF65-F5344CB8AC3E}">
        <p14:creationId xmlns:p14="http://schemas.microsoft.com/office/powerpoint/2010/main" val="3527218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5</a:t>
            </a:fld>
            <a:endParaRPr lang="en-US"/>
          </a:p>
        </p:txBody>
      </p:sp>
    </p:spTree>
    <p:extLst>
      <p:ext uri="{BB962C8B-B14F-4D97-AF65-F5344CB8AC3E}">
        <p14:creationId xmlns:p14="http://schemas.microsoft.com/office/powerpoint/2010/main" val="397332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dirty="0" err="1" smtClean="0"/>
              <a:t>Tự</a:t>
            </a:r>
            <a:r>
              <a:rPr lang="en-US" dirty="0" smtClean="0"/>
              <a:t> </a:t>
            </a:r>
            <a:r>
              <a:rPr lang="en-US" dirty="0" err="1" smtClean="0"/>
              <a:t>động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tài</a:t>
            </a:r>
            <a:r>
              <a:rPr lang="en-US" dirty="0" smtClean="0"/>
              <a:t> </a:t>
            </a:r>
            <a:r>
              <a:rPr lang="en-US" dirty="0" err="1" smtClean="0"/>
              <a:t>xế</a:t>
            </a:r>
            <a:r>
              <a:rPr lang="en-US" dirty="0" smtClean="0"/>
              <a:t>/ </a:t>
            </a:r>
            <a:r>
              <a:rPr lang="en-US" dirty="0" err="1" smtClean="0"/>
              <a:t>chủ</a:t>
            </a:r>
            <a:r>
              <a:rPr lang="en-US" dirty="0" smtClean="0"/>
              <a:t> </a:t>
            </a:r>
            <a:r>
              <a:rPr lang="en-US" dirty="0" err="1" smtClean="0"/>
              <a:t>hàng</a:t>
            </a:r>
            <a:r>
              <a:rPr lang="en-US" dirty="0" smtClean="0"/>
              <a:t> </a:t>
            </a:r>
            <a:r>
              <a:rPr lang="en-US" dirty="0" err="1" smtClean="0"/>
              <a:t>phù</a:t>
            </a:r>
            <a:r>
              <a:rPr lang="en-US" dirty="0" smtClean="0"/>
              <a:t> </a:t>
            </a:r>
            <a:r>
              <a:rPr lang="en-US" dirty="0" err="1" smtClean="0"/>
              <a:t>hợp</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tiêu</a:t>
            </a:r>
            <a:r>
              <a:rPr lang="en-US" dirty="0" smtClean="0"/>
              <a:t> </a:t>
            </a:r>
            <a:r>
              <a:rPr lang="en-US" dirty="0" err="1" smtClean="0"/>
              <a:t>chí</a:t>
            </a:r>
            <a:r>
              <a:rPr lang="en-US" dirty="0" smtClean="0"/>
              <a:t> </a:t>
            </a:r>
            <a:r>
              <a:rPr lang="en-US" dirty="0" err="1" smtClean="0"/>
              <a:t>có</a:t>
            </a:r>
            <a:r>
              <a:rPr lang="en-US" dirty="0" smtClean="0"/>
              <a:t> </a:t>
            </a:r>
            <a:r>
              <a:rPr lang="en-US" dirty="0" err="1" smtClean="0"/>
              <a:t>sẵn</a:t>
            </a:r>
            <a:endParaRPr lang="en-US" dirty="0" smtClean="0"/>
          </a:p>
          <a:p>
            <a:pPr marL="457200" indent="-457200">
              <a:buFontTx/>
              <a:buChar char="-"/>
            </a:pPr>
            <a:r>
              <a:rPr lang="en-US" dirty="0" err="1" smtClean="0"/>
              <a:t>Thực</a:t>
            </a:r>
            <a:r>
              <a:rPr lang="en-US" dirty="0" smtClean="0"/>
              <a:t> </a:t>
            </a:r>
            <a:r>
              <a:rPr lang="en-US" dirty="0" err="1" smtClean="0"/>
              <a:t>hiện</a:t>
            </a:r>
            <a:r>
              <a:rPr lang="en-US" dirty="0" smtClean="0"/>
              <a:t> </a:t>
            </a:r>
            <a:r>
              <a:rPr lang="en-US" dirty="0" err="1" smtClean="0"/>
              <a:t>thỏa</a:t>
            </a:r>
            <a:r>
              <a:rPr lang="en-US" dirty="0" smtClean="0"/>
              <a:t> </a:t>
            </a:r>
            <a:r>
              <a:rPr lang="en-US" dirty="0" err="1" smtClean="0"/>
              <a:t>thuận</a:t>
            </a:r>
            <a:r>
              <a:rPr lang="en-US" dirty="0" smtClean="0"/>
              <a:t> </a:t>
            </a:r>
            <a:r>
              <a:rPr lang="en-US" dirty="0" err="1" smtClean="0"/>
              <a:t>trực</a:t>
            </a:r>
            <a:r>
              <a:rPr lang="en-US" dirty="0" smtClean="0"/>
              <a:t> </a:t>
            </a:r>
            <a:r>
              <a:rPr lang="en-US" dirty="0" err="1" smtClean="0"/>
              <a:t>tiếp</a:t>
            </a:r>
            <a:endParaRPr lang="en-US" dirty="0" smtClean="0"/>
          </a:p>
          <a:p>
            <a:pPr marL="457200" indent="-457200">
              <a:buFontTx/>
              <a:buChar char="-"/>
            </a:pPr>
            <a:r>
              <a:rPr lang="en-US" dirty="0" err="1" smtClean="0"/>
              <a:t>Thực</a:t>
            </a:r>
            <a:r>
              <a:rPr lang="en-US" dirty="0" smtClean="0"/>
              <a:t> </a:t>
            </a:r>
            <a:r>
              <a:rPr lang="en-US" dirty="0" err="1" smtClean="0"/>
              <a:t>hiện</a:t>
            </a:r>
            <a:r>
              <a:rPr lang="en-US" dirty="0" smtClean="0"/>
              <a:t> chia </a:t>
            </a:r>
            <a:r>
              <a:rPr lang="en-US" dirty="0" err="1" smtClean="0"/>
              <a:t>trả</a:t>
            </a:r>
            <a:r>
              <a:rPr lang="en-US" dirty="0" smtClean="0"/>
              <a:t> </a:t>
            </a:r>
            <a:r>
              <a:rPr lang="en-US" dirty="0" err="1" smtClean="0"/>
              <a:t>thông</a:t>
            </a:r>
            <a:r>
              <a:rPr lang="en-US" dirty="0" smtClean="0"/>
              <a:t> qua </a:t>
            </a:r>
            <a:r>
              <a:rPr lang="en-US" dirty="0" err="1" smtClean="0"/>
              <a:t>hệ</a:t>
            </a:r>
            <a:r>
              <a:rPr lang="en-US" dirty="0" smtClean="0"/>
              <a:t> </a:t>
            </a:r>
            <a:r>
              <a:rPr lang="en-US" dirty="0" err="1" smtClean="0"/>
              <a:t>thống</a:t>
            </a:r>
            <a:endParaRPr lang="en-US" dirty="0" smtClean="0"/>
          </a:p>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6</a:t>
            </a:fld>
            <a:endParaRPr lang="en-US"/>
          </a:p>
        </p:txBody>
      </p:sp>
    </p:spTree>
    <p:extLst>
      <p:ext uri="{BB962C8B-B14F-4D97-AF65-F5344CB8AC3E}">
        <p14:creationId xmlns:p14="http://schemas.microsoft.com/office/powerpoint/2010/main" val="285431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sz="1200" dirty="0" err="1" smtClean="0"/>
              <a:t>Chủ</a:t>
            </a:r>
            <a:r>
              <a:rPr lang="en-US" sz="1200" dirty="0" smtClean="0"/>
              <a:t> </a:t>
            </a:r>
            <a:r>
              <a:rPr lang="en-US" sz="1200" dirty="0" err="1" smtClean="0"/>
              <a:t>hàng</a:t>
            </a:r>
            <a:r>
              <a:rPr lang="en-US" sz="1200" dirty="0" smtClean="0"/>
              <a:t> </a:t>
            </a:r>
            <a:r>
              <a:rPr lang="en-US" sz="1200" dirty="0" err="1" smtClean="0"/>
              <a:t>có</a:t>
            </a:r>
            <a:r>
              <a:rPr lang="en-US" sz="1200" dirty="0" smtClean="0"/>
              <a:t> </a:t>
            </a:r>
            <a:r>
              <a:rPr lang="en-US" sz="1200" dirty="0" err="1" smtClean="0"/>
              <a:t>thể</a:t>
            </a:r>
            <a:r>
              <a:rPr lang="en-US" sz="1200" dirty="0" smtClean="0"/>
              <a:t> </a:t>
            </a:r>
            <a:r>
              <a:rPr lang="en-US" sz="1200" dirty="0" err="1" smtClean="0"/>
              <a:t>tìm</a:t>
            </a:r>
            <a:r>
              <a:rPr lang="en-US" sz="1200" dirty="0" smtClean="0"/>
              <a:t> </a:t>
            </a:r>
            <a:r>
              <a:rPr lang="en-US" sz="1200" dirty="0" err="1" smtClean="0"/>
              <a:t>được</a:t>
            </a:r>
            <a:r>
              <a:rPr lang="en-US" sz="1200" dirty="0" smtClean="0"/>
              <a:t> </a:t>
            </a:r>
            <a:r>
              <a:rPr lang="en-US" sz="1200" dirty="0" err="1" smtClean="0"/>
              <a:t>xe</a:t>
            </a:r>
            <a:r>
              <a:rPr lang="en-US" sz="1200" dirty="0" smtClean="0"/>
              <a:t> </a:t>
            </a:r>
            <a:r>
              <a:rPr lang="en-US" sz="1200" dirty="0" err="1" smtClean="0"/>
              <a:t>vận</a:t>
            </a:r>
            <a:r>
              <a:rPr lang="en-US" sz="1200" dirty="0" smtClean="0"/>
              <a:t> </a:t>
            </a:r>
            <a:r>
              <a:rPr lang="en-US" sz="1200" dirty="0" err="1" smtClean="0"/>
              <a:t>chuyển</a:t>
            </a:r>
            <a:r>
              <a:rPr lang="en-US" sz="1200" dirty="0" smtClean="0"/>
              <a:t> </a:t>
            </a:r>
            <a:r>
              <a:rPr lang="en-US" sz="1200" dirty="0" err="1" smtClean="0"/>
              <a:t>nhanh</a:t>
            </a:r>
            <a:r>
              <a:rPr lang="en-US" sz="1200" dirty="0" smtClean="0"/>
              <a:t> </a:t>
            </a:r>
            <a:r>
              <a:rPr lang="en-US" sz="1200" dirty="0" err="1" smtClean="0"/>
              <a:t>chóng</a:t>
            </a:r>
            <a:r>
              <a:rPr lang="en-US" sz="1200" dirty="0" smtClean="0"/>
              <a:t> </a:t>
            </a:r>
          </a:p>
          <a:p>
            <a:pPr marL="457200" indent="-457200">
              <a:buFontTx/>
              <a:buChar char="-"/>
            </a:pPr>
            <a:r>
              <a:rPr lang="en-US" sz="1200" dirty="0" err="1" smtClean="0"/>
              <a:t>Đảm</a:t>
            </a:r>
            <a:r>
              <a:rPr lang="en-US" sz="1200" dirty="0" smtClean="0"/>
              <a:t> </a:t>
            </a:r>
            <a:r>
              <a:rPr lang="en-US" sz="1200" dirty="0" err="1" smtClean="0"/>
              <a:t>bảo</a:t>
            </a:r>
            <a:r>
              <a:rPr lang="en-US" sz="1200" dirty="0" smtClean="0"/>
              <a:t> </a:t>
            </a:r>
            <a:r>
              <a:rPr lang="en-US" sz="1200" dirty="0" err="1" smtClean="0"/>
              <a:t>hàng</a:t>
            </a:r>
            <a:r>
              <a:rPr lang="en-US" sz="1200" dirty="0" smtClean="0"/>
              <a:t> </a:t>
            </a:r>
            <a:r>
              <a:rPr lang="en-US" sz="1200" dirty="0" err="1" smtClean="0"/>
              <a:t>hóa</a:t>
            </a:r>
            <a:r>
              <a:rPr lang="en-US" sz="1200" dirty="0" smtClean="0"/>
              <a:t> </a:t>
            </a:r>
            <a:r>
              <a:rPr lang="en-US" sz="1200" dirty="0" err="1" smtClean="0"/>
              <a:t>được</a:t>
            </a:r>
            <a:r>
              <a:rPr lang="en-US" sz="1200" dirty="0" smtClean="0"/>
              <a:t> </a:t>
            </a:r>
            <a:r>
              <a:rPr lang="en-US" sz="1200" dirty="0" err="1" smtClean="0"/>
              <a:t>vận</a:t>
            </a:r>
            <a:r>
              <a:rPr lang="en-US" sz="1200" dirty="0" smtClean="0"/>
              <a:t> </a:t>
            </a:r>
            <a:r>
              <a:rPr lang="en-US" sz="1200" dirty="0" err="1" smtClean="0"/>
              <a:t>chuyển</a:t>
            </a:r>
            <a:r>
              <a:rPr lang="en-US" sz="1200" dirty="0" smtClean="0"/>
              <a:t> </a:t>
            </a:r>
            <a:r>
              <a:rPr lang="en-US" sz="1200" dirty="0" err="1" smtClean="0"/>
              <a:t>cẩn</a:t>
            </a:r>
            <a:r>
              <a:rPr lang="en-US" sz="1200" dirty="0" smtClean="0"/>
              <a:t> </a:t>
            </a:r>
            <a:r>
              <a:rPr lang="en-US" sz="1200" dirty="0" err="1" smtClean="0"/>
              <a:t>thận</a:t>
            </a:r>
            <a:endParaRPr lang="en-US" sz="1200" dirty="0" smtClean="0"/>
          </a:p>
          <a:p>
            <a:pPr marL="457200" indent="-457200">
              <a:buFontTx/>
              <a:buChar char="-"/>
            </a:pPr>
            <a:r>
              <a:rPr lang="en-US" sz="1200" dirty="0" err="1" smtClean="0"/>
              <a:t>Tăng</a:t>
            </a:r>
            <a:r>
              <a:rPr lang="en-US" sz="1200" dirty="0" smtClean="0"/>
              <a:t> </a:t>
            </a:r>
            <a:r>
              <a:rPr lang="en-US" sz="1200" dirty="0" err="1" smtClean="0"/>
              <a:t>thu</a:t>
            </a:r>
            <a:r>
              <a:rPr lang="en-US" sz="1200" dirty="0" smtClean="0"/>
              <a:t> </a:t>
            </a:r>
            <a:r>
              <a:rPr lang="en-US" sz="1200" dirty="0" err="1" smtClean="0"/>
              <a:t>nhập</a:t>
            </a:r>
            <a:r>
              <a:rPr lang="en-US" sz="1200" dirty="0" smtClean="0"/>
              <a:t> </a:t>
            </a:r>
            <a:r>
              <a:rPr lang="en-US" sz="1200" dirty="0" err="1" smtClean="0"/>
              <a:t>cho</a:t>
            </a:r>
            <a:r>
              <a:rPr lang="en-US" sz="1200" dirty="0" smtClean="0"/>
              <a:t> </a:t>
            </a:r>
            <a:r>
              <a:rPr lang="en-US" sz="1200" dirty="0" err="1" smtClean="0"/>
              <a:t>tài</a:t>
            </a:r>
            <a:r>
              <a:rPr lang="en-US" sz="1200" dirty="0" smtClean="0"/>
              <a:t> </a:t>
            </a:r>
            <a:r>
              <a:rPr lang="en-US" sz="1200" dirty="0" err="1" smtClean="0"/>
              <a:t>xế</a:t>
            </a:r>
            <a:r>
              <a:rPr lang="en-US" sz="1200" dirty="0" smtClean="0"/>
              <a:t> </a:t>
            </a:r>
            <a:r>
              <a:rPr lang="en-US" sz="1200" dirty="0" err="1" smtClean="0"/>
              <a:t>xe</a:t>
            </a:r>
            <a:r>
              <a:rPr lang="en-US" sz="1200" dirty="0" smtClean="0"/>
              <a:t> </a:t>
            </a:r>
            <a:r>
              <a:rPr lang="en-US" sz="1200" dirty="0" err="1" smtClean="0"/>
              <a:t>tải</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7</a:t>
            </a:fld>
            <a:endParaRPr lang="en-US"/>
          </a:p>
        </p:txBody>
      </p:sp>
    </p:spTree>
    <p:extLst>
      <p:ext uri="{BB962C8B-B14F-4D97-AF65-F5344CB8AC3E}">
        <p14:creationId xmlns:p14="http://schemas.microsoft.com/office/powerpoint/2010/main" val="126894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8</a:t>
            </a:fld>
            <a:endParaRPr lang="en-US"/>
          </a:p>
        </p:txBody>
      </p:sp>
    </p:spTree>
    <p:extLst>
      <p:ext uri="{BB962C8B-B14F-4D97-AF65-F5344CB8AC3E}">
        <p14:creationId xmlns:p14="http://schemas.microsoft.com/office/powerpoint/2010/main" val="40649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vi-VN" sz="1200" b="1" kern="1200" dirty="0" smtClean="0">
                <a:solidFill>
                  <a:schemeClr val="tx1"/>
                </a:solidFill>
                <a:effectLst/>
                <a:latin typeface="+mn-lt"/>
                <a:ea typeface="+mn-ea"/>
                <a:cs typeface="+mn-cs"/>
              </a:rPr>
              <a:t>Chủ hàng Toàn</a:t>
            </a:r>
            <a:r>
              <a:rPr lang="vi-VN" sz="1200" kern="1200" dirty="0" smtClean="0">
                <a:solidFill>
                  <a:schemeClr val="tx1"/>
                </a:solidFill>
                <a:effectLst/>
                <a:latin typeface="+mn-lt"/>
                <a:ea typeface="+mn-ea"/>
                <a:cs typeface="+mn-cs"/>
              </a:rPr>
              <a:t> tỉnh Quảng Trị, là 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dân</a:t>
            </a:r>
            <a:r>
              <a:rPr lang="vi-VN" sz="1200" kern="1200" dirty="0" smtClean="0">
                <a:solidFill>
                  <a:schemeClr val="tx1"/>
                </a:solidFill>
                <a:effectLst/>
                <a:latin typeface="+mn-lt"/>
                <a:ea typeface="+mn-ea"/>
                <a:cs typeface="+mn-cs"/>
              </a:rPr>
              <a:t> cung cấp nông sản, thường xuyên cung cấp với số lượng lớn cho các khu vực khác ở VN. Anh </a:t>
            </a:r>
            <a:r>
              <a:rPr lang="en-US" sz="1200" kern="1200" dirty="0" err="1" smtClean="0">
                <a:solidFill>
                  <a:schemeClr val="tx1"/>
                </a:solidFill>
                <a:effectLst/>
                <a:latin typeface="+mn-lt"/>
                <a:ea typeface="+mn-ea"/>
                <a:cs typeface="+mn-cs"/>
              </a:rPr>
              <a:t>Toàn</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có </a:t>
            </a:r>
            <a:r>
              <a:rPr lang="vi-VN" sz="1200" b="1" kern="1200" dirty="0" smtClean="0">
                <a:solidFill>
                  <a:schemeClr val="tx1"/>
                </a:solidFill>
                <a:effectLst/>
                <a:latin typeface="+mn-lt"/>
                <a:ea typeface="+mn-ea"/>
                <a:cs typeface="+mn-cs"/>
              </a:rPr>
              <a:t>2 tấn</a:t>
            </a:r>
            <a:r>
              <a:rPr lang="vi-VN" sz="1200" kern="1200" dirty="0" smtClean="0">
                <a:solidFill>
                  <a:schemeClr val="tx1"/>
                </a:solidFill>
                <a:effectLst/>
                <a:latin typeface="+mn-lt"/>
                <a:ea typeface="+mn-ea"/>
                <a:cs typeface="+mn-cs"/>
              </a:rPr>
              <a:t> hàng, muốn vận chuyển từ </a:t>
            </a:r>
            <a:r>
              <a:rPr lang="vi-VN" sz="1200" b="1" kern="1200" dirty="0" smtClean="0">
                <a:solidFill>
                  <a:schemeClr val="tx1"/>
                </a:solidFill>
                <a:effectLst/>
                <a:latin typeface="+mn-lt"/>
                <a:ea typeface="+mn-ea"/>
                <a:cs typeface="+mn-cs"/>
              </a:rPr>
              <a:t>Quảng Trị - Tuy Hòa</a:t>
            </a:r>
            <a:r>
              <a:rPr lang="vi-VN" sz="1200"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Huy</a:t>
            </a:r>
            <a:r>
              <a:rPr lang="vi-VN" sz="1200" b="1" kern="1200" dirty="0" smtClean="0">
                <a:solidFill>
                  <a:schemeClr val="tx1"/>
                </a:solidFill>
                <a:effectLst/>
                <a:latin typeface="+mn-lt"/>
                <a:ea typeface="+mn-ea"/>
                <a:cs typeface="+mn-cs"/>
              </a:rPr>
              <a:t> sử dụng account </a:t>
            </a:r>
            <a:r>
              <a:rPr lang="vi-VN" sz="1200" b="1" u="sng" kern="1200" dirty="0" smtClean="0">
                <a:solidFill>
                  <a:schemeClr val="tx1"/>
                </a:solidFill>
                <a:effectLst/>
                <a:latin typeface="+mn-lt"/>
                <a:ea typeface="+mn-ea"/>
                <a:cs typeface="+mn-cs"/>
                <a:hlinkClick r:id="rId3"/>
              </a:rPr>
              <a:t>toan@fts.vn</a:t>
            </a:r>
            <a:r>
              <a:rPr lang="vi-VN" sz="1200" b="1" kern="1200" dirty="0" smtClean="0">
                <a:solidFill>
                  <a:schemeClr val="tx1"/>
                </a:solidFill>
                <a:effectLst/>
                <a:latin typeface="+mn-lt"/>
                <a:ea typeface="+mn-ea"/>
                <a:cs typeface="+mn-cs"/>
              </a:rPr>
              <a:t> tạo hàng của chủ hàng Toàn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bằng</a:t>
            </a:r>
            <a:r>
              <a:rPr lang="en-US" sz="1200" b="1" kern="1200" dirty="0" smtClean="0">
                <a:solidFill>
                  <a:schemeClr val="tx1"/>
                </a:solidFill>
                <a:effectLst/>
                <a:latin typeface="+mn-lt"/>
                <a:ea typeface="+mn-ea"/>
                <a:cs typeface="+mn-cs"/>
              </a:rPr>
              <a:t> WEB</a:t>
            </a:r>
            <a:r>
              <a:rPr lang="vi-VN" sz="1200" b="1"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pPr lvl="1"/>
            <a:r>
              <a:rPr lang="vi-VN" sz="1200" b="1" kern="1200" dirty="0" smtClean="0">
                <a:solidFill>
                  <a:schemeClr val="tx1"/>
                </a:solidFill>
                <a:effectLst/>
                <a:latin typeface="+mn-lt"/>
                <a:ea typeface="+mn-ea"/>
                <a:cs typeface="+mn-cs"/>
              </a:rPr>
              <a:t>Tài xế Quân</a:t>
            </a:r>
            <a:r>
              <a:rPr lang="vi-VN" sz="1200" kern="1200" dirty="0" smtClean="0">
                <a:solidFill>
                  <a:schemeClr val="tx1"/>
                </a:solidFill>
                <a:effectLst/>
                <a:latin typeface="+mn-lt"/>
                <a:ea typeface="+mn-ea"/>
                <a:cs typeface="+mn-cs"/>
              </a:rPr>
              <a:t> tỉnh Cao Bằng là một tài xế chuyên chở hàng đường dài, anh có xe tải </a:t>
            </a:r>
            <a:r>
              <a:rPr lang="vi-VN" sz="1200" b="1" kern="1200" dirty="0" smtClean="0">
                <a:solidFill>
                  <a:schemeClr val="tx1"/>
                </a:solidFill>
                <a:effectLst/>
                <a:latin typeface="+mn-lt"/>
                <a:ea typeface="+mn-ea"/>
                <a:cs typeface="+mn-cs"/>
              </a:rPr>
              <a:t>loại 10 tấn</a:t>
            </a:r>
            <a:r>
              <a:rPr lang="vi-VN" sz="1200" kern="1200" dirty="0" smtClean="0">
                <a:solidFill>
                  <a:schemeClr val="tx1"/>
                </a:solidFill>
                <a:effectLst/>
                <a:latin typeface="+mn-lt"/>
                <a:ea typeface="+mn-ea"/>
                <a:cs typeface="+mn-cs"/>
              </a:rPr>
              <a:t>, khách hàng của anh Quân đều hết hàng hoặc đã thuê tài xế khác vận chuyển rồi. Anh Quân sẽ sử dụng hệ thống của chúng tôi để tạo tuyến đường đi qua </a:t>
            </a:r>
            <a:r>
              <a:rPr lang="vi-VN" sz="1200" b="1" kern="1200" dirty="0" smtClean="0">
                <a:solidFill>
                  <a:schemeClr val="tx1"/>
                </a:solidFill>
                <a:effectLst/>
                <a:latin typeface="+mn-lt"/>
                <a:ea typeface="+mn-ea"/>
                <a:cs typeface="+mn-cs"/>
              </a:rPr>
              <a:t>Cao Bằng - TP Vinh - TP Hội An - Khánh Hòa.</a:t>
            </a:r>
            <a:endParaRPr lang="en-US" sz="1100" kern="1200" dirty="0" smtClean="0">
              <a:solidFill>
                <a:schemeClr val="tx1"/>
              </a:solidFill>
              <a:effectLst/>
              <a:latin typeface="+mn-lt"/>
              <a:ea typeface="+mn-ea"/>
              <a:cs typeface="+mn-cs"/>
            </a:endParaRPr>
          </a:p>
          <a:p>
            <a:pPr lvl="2"/>
            <a:r>
              <a:rPr lang="vi-VN" sz="1200" b="1" kern="1200" dirty="0" smtClean="0">
                <a:solidFill>
                  <a:schemeClr val="tx1"/>
                </a:solidFill>
                <a:effectLst/>
                <a:latin typeface="+mn-lt"/>
                <a:ea typeface="+mn-ea"/>
                <a:cs typeface="+mn-cs"/>
              </a:rPr>
              <a:t>Thiện sử dụng account của </a:t>
            </a:r>
            <a:r>
              <a:rPr lang="vi-VN" sz="1200" b="1" u="sng" kern="1200" dirty="0" smtClean="0">
                <a:solidFill>
                  <a:schemeClr val="tx1"/>
                </a:solidFill>
                <a:effectLst/>
                <a:latin typeface="+mn-lt"/>
                <a:ea typeface="+mn-ea"/>
                <a:cs typeface="+mn-cs"/>
                <a:hlinkClick r:id="rId4"/>
              </a:rPr>
              <a:t>quan@fts.vn</a:t>
            </a:r>
            <a:r>
              <a:rPr lang="vi-VN" sz="1200" b="1" kern="1200" dirty="0" smtClean="0">
                <a:solidFill>
                  <a:schemeClr val="tx1"/>
                </a:solidFill>
                <a:effectLst/>
                <a:latin typeface="+mn-lt"/>
                <a:ea typeface="+mn-ea"/>
                <a:cs typeface="+mn-cs"/>
              </a:rPr>
              <a:t> tạo tuyến đường của tài xế Quân.</a:t>
            </a:r>
            <a:endParaRPr lang="en-US" sz="1200" b="1" kern="1200" dirty="0" smtClean="0">
              <a:solidFill>
                <a:schemeClr val="tx1"/>
              </a:solidFill>
              <a:effectLst/>
              <a:latin typeface="+mn-lt"/>
              <a:ea typeface="+mn-ea"/>
              <a:cs typeface="+mn-cs"/>
            </a:endParaRPr>
          </a:p>
          <a:p>
            <a:pPr lvl="2"/>
            <a:endParaRPr lang="en-US" sz="1200" b="1" kern="1200" dirty="0" smtClean="0">
              <a:solidFill>
                <a:schemeClr val="tx1"/>
              </a:solidFill>
              <a:effectLst/>
              <a:latin typeface="+mn-lt"/>
              <a:ea typeface="+mn-ea"/>
              <a:cs typeface="+mn-cs"/>
            </a:endParaRPr>
          </a:p>
          <a:p>
            <a:pPr lvl="1"/>
            <a:r>
              <a:rPr lang="vi-VN" sz="1200" b="1" kern="1200" dirty="0" smtClean="0">
                <a:solidFill>
                  <a:schemeClr val="tx1"/>
                </a:solidFill>
                <a:effectLst/>
                <a:latin typeface="+mn-lt"/>
                <a:ea typeface="+mn-ea"/>
                <a:cs typeface="+mn-cs"/>
              </a:rPr>
              <a:t>Chủ hàng Thắng</a:t>
            </a:r>
            <a:r>
              <a:rPr lang="vi-VN" sz="1200" kern="1200" dirty="0" smtClean="0">
                <a:solidFill>
                  <a:schemeClr val="tx1"/>
                </a:solidFill>
                <a:effectLst/>
                <a:latin typeface="+mn-lt"/>
                <a:ea typeface="+mn-ea"/>
                <a:cs typeface="+mn-cs"/>
              </a:rPr>
              <a:t> là chủ hàng chuyên sản xuất và nhập các loại gốm sứ. Anh Thắng có </a:t>
            </a:r>
            <a:r>
              <a:rPr lang="vi-VN" sz="1200" b="1" kern="1200" dirty="0" smtClean="0">
                <a:solidFill>
                  <a:schemeClr val="tx1"/>
                </a:solidFill>
                <a:effectLst/>
                <a:latin typeface="+mn-lt"/>
                <a:ea typeface="+mn-ea"/>
                <a:cs typeface="+mn-cs"/>
              </a:rPr>
              <a:t>4 tấn</a:t>
            </a:r>
            <a:r>
              <a:rPr lang="vi-VN" sz="1200" kern="1200" dirty="0" smtClean="0">
                <a:solidFill>
                  <a:schemeClr val="tx1"/>
                </a:solidFill>
                <a:effectLst/>
                <a:latin typeface="+mn-lt"/>
                <a:ea typeface="+mn-ea"/>
                <a:cs typeface="+mn-cs"/>
              </a:rPr>
              <a:t> hàng …, muốn vận chuyển từ </a:t>
            </a:r>
            <a:r>
              <a:rPr lang="vi-VN" sz="1200" b="1" kern="1200" dirty="0" smtClean="0">
                <a:solidFill>
                  <a:schemeClr val="tx1"/>
                </a:solidFill>
                <a:effectLst/>
                <a:latin typeface="+mn-lt"/>
                <a:ea typeface="+mn-ea"/>
                <a:cs typeface="+mn-cs"/>
              </a:rPr>
              <a:t>TP Huế, tỉnh Thừa Thiên Huế - TP Cam Ranh, tỉnh Khánh Hòa.</a:t>
            </a:r>
            <a:endParaRPr lang="en-US" sz="1100" kern="1200" dirty="0" smtClean="0">
              <a:solidFill>
                <a:schemeClr val="tx1"/>
              </a:solidFill>
              <a:effectLst/>
              <a:latin typeface="+mn-lt"/>
              <a:ea typeface="+mn-ea"/>
              <a:cs typeface="+mn-cs"/>
            </a:endParaRPr>
          </a:p>
          <a:p>
            <a:pPr lvl="2"/>
            <a:r>
              <a:rPr lang="vi-VN" sz="1200" b="1" kern="1200" dirty="0" smtClean="0">
                <a:solidFill>
                  <a:schemeClr val="tx1"/>
                </a:solidFill>
                <a:effectLst/>
                <a:latin typeface="+mn-lt"/>
                <a:ea typeface="+mn-ea"/>
                <a:cs typeface="+mn-cs"/>
              </a:rPr>
              <a:t>Thịnh sử dụng account thang@fts.vn tạo hàng của chủ hàng Thắng.</a:t>
            </a:r>
            <a:endParaRPr lang="en-US" sz="1100" kern="1200" dirty="0" smtClean="0">
              <a:solidFill>
                <a:schemeClr val="tx1"/>
              </a:solidFill>
              <a:effectLst/>
              <a:latin typeface="+mn-lt"/>
              <a:ea typeface="+mn-ea"/>
              <a:cs typeface="+mn-cs"/>
            </a:endParaRPr>
          </a:p>
          <a:p>
            <a:pPr lvl="1"/>
            <a:r>
              <a:rPr lang="vi-VN" sz="1200" kern="1200" dirty="0" smtClean="0">
                <a:solidFill>
                  <a:schemeClr val="tx1"/>
                </a:solidFill>
                <a:effectLst/>
                <a:latin typeface="+mn-lt"/>
                <a:ea typeface="+mn-ea"/>
                <a:cs typeface="+mn-cs"/>
              </a:rPr>
              <a:t>Tương tự trường hợp anh Quân, </a:t>
            </a:r>
            <a:r>
              <a:rPr lang="vi-VN" sz="1200" b="1" kern="1200" dirty="0" smtClean="0">
                <a:solidFill>
                  <a:schemeClr val="tx1"/>
                </a:solidFill>
                <a:effectLst/>
                <a:latin typeface="+mn-lt"/>
                <a:ea typeface="+mn-ea"/>
                <a:cs typeface="+mn-cs"/>
              </a:rPr>
              <a:t>tài xế Lợi</a:t>
            </a:r>
            <a:r>
              <a:rPr lang="vi-VN" sz="1200" kern="1200" dirty="0" smtClean="0">
                <a:solidFill>
                  <a:schemeClr val="tx1"/>
                </a:solidFill>
                <a:effectLst/>
                <a:latin typeface="+mn-lt"/>
                <a:ea typeface="+mn-ea"/>
                <a:cs typeface="+mn-cs"/>
              </a:rPr>
              <a:t> cũng là một tài xế có xe tải loại </a:t>
            </a:r>
            <a:r>
              <a:rPr lang="vi-VN" sz="1200" b="1" kern="1200" dirty="0" smtClean="0">
                <a:solidFill>
                  <a:schemeClr val="tx1"/>
                </a:solidFill>
                <a:effectLst/>
                <a:latin typeface="+mn-lt"/>
                <a:ea typeface="+mn-ea"/>
                <a:cs typeface="+mn-cs"/>
              </a:rPr>
              <a:t>8 tấn</a:t>
            </a:r>
            <a:r>
              <a:rPr lang="vi-VN" sz="1200" kern="1200" dirty="0" smtClean="0">
                <a:solidFill>
                  <a:schemeClr val="tx1"/>
                </a:solidFill>
                <a:effectLst/>
                <a:latin typeface="+mn-lt"/>
                <a:ea typeface="+mn-ea"/>
                <a:cs typeface="+mn-cs"/>
              </a:rPr>
              <a:t>, nhưng xe của anh Lợi không chở được </a:t>
            </a:r>
            <a:r>
              <a:rPr lang="vi-VN" sz="1200" b="1" kern="1200" dirty="0" smtClean="0">
                <a:solidFill>
                  <a:schemeClr val="tx1"/>
                </a:solidFill>
                <a:effectLst/>
                <a:latin typeface="+mn-lt"/>
                <a:ea typeface="+mn-ea"/>
                <a:cs typeface="+mn-cs"/>
              </a:rPr>
              <a:t>hàng dễ cháy nổ và đông lạnh</a:t>
            </a:r>
            <a:r>
              <a:rPr lang="vi-VN" sz="1200" kern="1200" dirty="0" smtClean="0">
                <a:solidFill>
                  <a:schemeClr val="tx1"/>
                </a:solidFill>
                <a:effectLst/>
                <a:latin typeface="+mn-lt"/>
                <a:ea typeface="+mn-ea"/>
                <a:cs typeface="+mn-cs"/>
              </a:rPr>
              <a:t>. Anh Lợi sẽ sử dụng hệ thống của chúng tôi tạo ra tuyến đường </a:t>
            </a:r>
            <a:r>
              <a:rPr lang="vi-VN" sz="1200" b="1" kern="1200" dirty="0" smtClean="0">
                <a:solidFill>
                  <a:schemeClr val="tx1"/>
                </a:solidFill>
                <a:effectLst/>
                <a:latin typeface="+mn-lt"/>
                <a:ea typeface="+mn-ea"/>
                <a:cs typeface="+mn-cs"/>
              </a:rPr>
              <a:t>Hà Tĩnh – TP Huế - TP Nha Trang - Hồ Chí Minh.</a:t>
            </a:r>
            <a:endParaRPr lang="en-US" sz="1100" kern="1200" dirty="0" smtClean="0">
              <a:solidFill>
                <a:schemeClr val="tx1"/>
              </a:solidFill>
              <a:effectLst/>
              <a:latin typeface="+mn-lt"/>
              <a:ea typeface="+mn-ea"/>
              <a:cs typeface="+mn-cs"/>
            </a:endParaRPr>
          </a:p>
          <a:p>
            <a:pPr lvl="2"/>
            <a:r>
              <a:rPr lang="vi-VN" sz="1200" b="1" kern="1200" dirty="0" smtClean="0">
                <a:solidFill>
                  <a:schemeClr val="tx1"/>
                </a:solidFill>
                <a:effectLst/>
                <a:latin typeface="+mn-lt"/>
                <a:ea typeface="+mn-ea"/>
                <a:cs typeface="+mn-cs"/>
              </a:rPr>
              <a:t>Thiện sử dụng account loi@fts.vn tạo tuyến đường của tài xế Lợi.</a:t>
            </a:r>
            <a:endParaRPr lang="en-US" sz="1100" kern="1200" dirty="0" smtClean="0">
              <a:solidFill>
                <a:schemeClr val="tx1"/>
              </a:solidFill>
              <a:effectLst/>
              <a:latin typeface="+mn-lt"/>
              <a:ea typeface="+mn-ea"/>
              <a:cs typeface="+mn-cs"/>
            </a:endParaRPr>
          </a:p>
          <a:p>
            <a:pPr lvl="2"/>
            <a:endParaRPr lang="en-US" sz="1200" b="1" kern="1200" dirty="0" smtClean="0">
              <a:solidFill>
                <a:schemeClr val="tx1"/>
              </a:solidFill>
              <a:effectLst/>
              <a:latin typeface="+mn-lt"/>
              <a:ea typeface="+mn-ea"/>
              <a:cs typeface="+mn-cs"/>
            </a:endParaRPr>
          </a:p>
          <a:p>
            <a:pPr lvl="2"/>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10</a:t>
            </a:fld>
            <a:endParaRPr lang="en-US"/>
          </a:p>
        </p:txBody>
      </p:sp>
    </p:spTree>
    <p:extLst>
      <p:ext uri="{BB962C8B-B14F-4D97-AF65-F5344CB8AC3E}">
        <p14:creationId xmlns:p14="http://schemas.microsoft.com/office/powerpoint/2010/main" val="2981119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11</a:t>
            </a:fld>
            <a:endParaRPr lang="en-US"/>
          </a:p>
        </p:txBody>
      </p:sp>
    </p:spTree>
    <p:extLst>
      <p:ext uri="{BB962C8B-B14F-4D97-AF65-F5344CB8AC3E}">
        <p14:creationId xmlns:p14="http://schemas.microsoft.com/office/powerpoint/2010/main" val="4165824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E15B-F26A-4123-AB0E-BAB20F559873}" type="slidenum">
              <a:rPr lang="en-US" smtClean="0"/>
              <a:t>13</a:t>
            </a:fld>
            <a:endParaRPr lang="en-US"/>
          </a:p>
        </p:txBody>
      </p:sp>
    </p:spTree>
    <p:extLst>
      <p:ext uri="{BB962C8B-B14F-4D97-AF65-F5344CB8AC3E}">
        <p14:creationId xmlns:p14="http://schemas.microsoft.com/office/powerpoint/2010/main" val="182080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87F47C-76B6-47BB-8F05-6208F4362C35}" type="datetimeFigureOut">
              <a:rPr lang="en-US" smtClean="0"/>
              <a:t>4/14/2015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07033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7F47C-76B6-47BB-8F05-6208F4362C35}"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368239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584215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306024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987585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385321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817657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87F47C-76B6-47BB-8F05-6208F4362C35}"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526020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87F47C-76B6-47BB-8F05-6208F4362C35}"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52135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87F47C-76B6-47BB-8F05-6208F4362C35}"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292493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7F47C-76B6-47BB-8F05-6208F4362C35}"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50344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87F47C-76B6-47BB-8F05-6208F4362C35}"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219935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87F47C-76B6-47BB-8F05-6208F4362C35}" type="datetimeFigureOut">
              <a:rPr lang="en-US" smtClean="0"/>
              <a:t>4/14/2015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04059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87F47C-76B6-47BB-8F05-6208F4362C35}" type="datetimeFigureOut">
              <a:rPr lang="en-US" smtClean="0"/>
              <a:t>4/14/2015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372072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7F47C-76B6-47BB-8F05-6208F4362C35}" type="datetimeFigureOut">
              <a:rPr lang="en-US" smtClean="0"/>
              <a:t>4/14/2015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6339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7F47C-76B6-47BB-8F05-6208F4362C35}"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247192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7F47C-76B6-47BB-8F05-6208F4362C35}"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4B22-CBED-445E-8324-DCCAE93EB5F1}" type="slidenum">
              <a:rPr lang="en-US" smtClean="0"/>
              <a:t>‹#›</a:t>
            </a:fld>
            <a:endParaRPr lang="en-US"/>
          </a:p>
        </p:txBody>
      </p:sp>
    </p:spTree>
    <p:extLst>
      <p:ext uri="{BB962C8B-B14F-4D97-AF65-F5344CB8AC3E}">
        <p14:creationId xmlns:p14="http://schemas.microsoft.com/office/powerpoint/2010/main" val="132735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87F47C-76B6-47BB-8F05-6208F4362C35}" type="datetimeFigureOut">
              <a:rPr lang="en-US" smtClean="0"/>
              <a:t>4/14/2015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1E4B22-CBED-445E-8324-DCCAE93EB5F1}" type="slidenum">
              <a:rPr lang="en-US" smtClean="0"/>
              <a:t>‹#›</a:t>
            </a:fld>
            <a:endParaRPr lang="en-US"/>
          </a:p>
        </p:txBody>
      </p:sp>
    </p:spTree>
    <p:extLst>
      <p:ext uri="{BB962C8B-B14F-4D97-AF65-F5344CB8AC3E}">
        <p14:creationId xmlns:p14="http://schemas.microsoft.com/office/powerpoint/2010/main" val="193843926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4.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46020" y="2069640"/>
            <a:ext cx="6805447" cy="821382"/>
          </a:xfrm>
          <a:noFill/>
        </p:spPr>
        <p:txBody>
          <a:bodyPr>
            <a:noAutofit/>
          </a:bodyPr>
          <a:lstStyle/>
          <a:p>
            <a:r>
              <a:rPr lang="en-US" sz="5400" b="1" dirty="0" smtClean="0">
                <a:solidFill>
                  <a:schemeClr val="tx2"/>
                </a:solidFill>
                <a:latin typeface="Berlin Sans FB Demi" panose="020E0802020502020306" pitchFamily="34" charset="0"/>
              </a:rPr>
              <a:t>Freight Truck Services</a:t>
            </a:r>
            <a:endParaRPr lang="en-US" sz="5400" b="1" dirty="0">
              <a:solidFill>
                <a:schemeClr val="tx2"/>
              </a:solidFill>
              <a:latin typeface="Berlin Sans FB Demi" panose="020E0802020502020306"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63" y="253999"/>
            <a:ext cx="7314286" cy="1828571"/>
          </a:xfrm>
          <a:prstGeom prst="rect">
            <a:avLst/>
          </a:prstGeom>
        </p:spPr>
      </p:pic>
      <p:graphicFrame>
        <p:nvGraphicFramePr>
          <p:cNvPr id="8" name="Diagram 7"/>
          <p:cNvGraphicFramePr/>
          <p:nvPr>
            <p:extLst>
              <p:ext uri="{D42A27DB-BD31-4B8C-83A1-F6EECF244321}">
                <p14:modId xmlns:p14="http://schemas.microsoft.com/office/powerpoint/2010/main" val="1003042071"/>
              </p:ext>
            </p:extLst>
          </p:nvPr>
        </p:nvGraphicFramePr>
        <p:xfrm>
          <a:off x="5303520" y="3154681"/>
          <a:ext cx="6385560" cy="31851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10829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665" y="2365149"/>
            <a:ext cx="2655146" cy="2655146"/>
          </a:xfrm>
          <a:prstGeom prst="rect">
            <a:avLst/>
          </a:prstGeom>
        </p:spPr>
      </p:pic>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12192" y="1002607"/>
            <a:ext cx="1442434" cy="1327597"/>
          </a:xfrm>
          <a:prstGeom prst="rect">
            <a:avLst/>
          </a:prstGeom>
        </p:spPr>
      </p:pic>
      <p:sp>
        <p:nvSpPr>
          <p:cNvPr id="32" name="TextBox 31"/>
          <p:cNvSpPr txBox="1"/>
          <p:nvPr/>
        </p:nvSpPr>
        <p:spPr>
          <a:xfrm>
            <a:off x="7229140" y="2116844"/>
            <a:ext cx="4322780" cy="1015663"/>
          </a:xfrm>
          <a:prstGeom prst="rect">
            <a:avLst/>
          </a:prstGeom>
          <a:noFill/>
        </p:spPr>
        <p:txBody>
          <a:bodyPr wrap="square" rtlCol="0">
            <a:spAutoFit/>
          </a:bodyPr>
          <a:lstStyle/>
          <a:p>
            <a:r>
              <a:rPr lang="en-US" sz="2000" b="1" dirty="0" smtClean="0">
                <a:solidFill>
                  <a:schemeClr val="tx2"/>
                </a:solidFill>
              </a:rPr>
              <a:t>Truck Driver: </a:t>
            </a:r>
            <a:r>
              <a:rPr lang="en-US" sz="2000" b="1" dirty="0" err="1" smtClean="0">
                <a:solidFill>
                  <a:schemeClr val="tx2"/>
                </a:solidFill>
              </a:rPr>
              <a:t>Quân</a:t>
            </a:r>
            <a:endParaRPr lang="en-US" sz="2000" b="1" dirty="0" smtClean="0">
              <a:solidFill>
                <a:schemeClr val="tx2"/>
              </a:solidFill>
            </a:endParaRPr>
          </a:p>
          <a:p>
            <a:r>
              <a:rPr lang="en-US" sz="2000" b="1" dirty="0" smtClean="0">
                <a:solidFill>
                  <a:schemeClr val="tx2"/>
                </a:solidFill>
              </a:rPr>
              <a:t>Payload: 10 tones</a:t>
            </a:r>
          </a:p>
          <a:p>
            <a:r>
              <a:rPr lang="en-US" sz="2000" b="1" dirty="0" smtClean="0">
                <a:solidFill>
                  <a:schemeClr val="tx2"/>
                </a:solidFill>
              </a:rPr>
              <a:t>Cao </a:t>
            </a:r>
            <a:r>
              <a:rPr lang="en-US" sz="2000" b="1" dirty="0" err="1" smtClean="0">
                <a:solidFill>
                  <a:schemeClr val="tx2"/>
                </a:solidFill>
              </a:rPr>
              <a:t>Bằng</a:t>
            </a:r>
            <a:r>
              <a:rPr lang="en-US" sz="2000" b="1" dirty="0" smtClean="0">
                <a:solidFill>
                  <a:schemeClr val="tx2"/>
                </a:solidFill>
              </a:rPr>
              <a:t> – </a:t>
            </a:r>
            <a:r>
              <a:rPr lang="en-US" sz="2000" b="1" dirty="0" err="1" smtClean="0">
                <a:solidFill>
                  <a:schemeClr val="tx2"/>
                </a:solidFill>
              </a:rPr>
              <a:t>Vinh</a:t>
            </a:r>
            <a:r>
              <a:rPr lang="en-US" sz="2000" b="1" dirty="0">
                <a:solidFill>
                  <a:schemeClr val="tx2"/>
                </a:solidFill>
              </a:rPr>
              <a:t> </a:t>
            </a:r>
            <a:r>
              <a:rPr lang="en-US" sz="2000" b="1" dirty="0" smtClean="0">
                <a:solidFill>
                  <a:schemeClr val="tx2"/>
                </a:solidFill>
              </a:rPr>
              <a:t>- </a:t>
            </a:r>
            <a:r>
              <a:rPr lang="en-US" sz="2000" b="1" dirty="0" err="1" smtClean="0">
                <a:solidFill>
                  <a:schemeClr val="tx2"/>
                </a:solidFill>
              </a:rPr>
              <a:t>Hội</a:t>
            </a:r>
            <a:r>
              <a:rPr lang="en-US" sz="2000" b="1" dirty="0" smtClean="0">
                <a:solidFill>
                  <a:schemeClr val="tx2"/>
                </a:solidFill>
              </a:rPr>
              <a:t> An - Khánh </a:t>
            </a:r>
            <a:r>
              <a:rPr lang="en-US" sz="2000" b="1" dirty="0" err="1" smtClean="0">
                <a:solidFill>
                  <a:schemeClr val="tx2"/>
                </a:solidFill>
              </a:rPr>
              <a:t>Hòa</a:t>
            </a:r>
            <a:endParaRPr lang="en-US" sz="2000" b="1" dirty="0" smtClean="0">
              <a:solidFill>
                <a:schemeClr val="tx2"/>
              </a:solidFill>
            </a:endParaRPr>
          </a:p>
        </p:txBody>
      </p:sp>
      <p:grpSp>
        <p:nvGrpSpPr>
          <p:cNvPr id="2" name="Group 1"/>
          <p:cNvGrpSpPr/>
          <p:nvPr/>
        </p:nvGrpSpPr>
        <p:grpSpPr>
          <a:xfrm>
            <a:off x="1468328" y="1117766"/>
            <a:ext cx="5328201" cy="4658665"/>
            <a:chOff x="1495525" y="1072046"/>
            <a:chExt cx="4650075" cy="4658665"/>
          </a:xfrm>
        </p:grpSpPr>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6718" y="1072046"/>
              <a:ext cx="914400" cy="914400"/>
            </a:xfrm>
            <a:prstGeom prst="rect">
              <a:avLst/>
            </a:prstGeom>
          </p:spPr>
        </p:pic>
        <p:sp>
          <p:nvSpPr>
            <p:cNvPr id="31" name="TextBox 30"/>
            <p:cNvSpPr txBox="1"/>
            <p:nvPr/>
          </p:nvSpPr>
          <p:spPr>
            <a:xfrm>
              <a:off x="1655413" y="2030868"/>
              <a:ext cx="4490187" cy="1015663"/>
            </a:xfrm>
            <a:prstGeom prst="rect">
              <a:avLst/>
            </a:prstGeom>
            <a:noFill/>
          </p:spPr>
          <p:txBody>
            <a:bodyPr wrap="square" rtlCol="0">
              <a:spAutoFit/>
            </a:bodyPr>
            <a:lstStyle/>
            <a:p>
              <a:r>
                <a:rPr lang="en-US" sz="2000" b="1" dirty="0" smtClean="0">
                  <a:solidFill>
                    <a:schemeClr val="tx2"/>
                  </a:solidFill>
                </a:rPr>
                <a:t>Goods Owner: </a:t>
              </a:r>
              <a:r>
                <a:rPr lang="en-US" sz="2000" b="1" dirty="0" err="1" smtClean="0">
                  <a:solidFill>
                    <a:schemeClr val="tx2"/>
                  </a:solidFill>
                </a:rPr>
                <a:t>Toàn</a:t>
              </a:r>
              <a:endParaRPr lang="en-US" sz="2000" b="1" dirty="0" smtClean="0">
                <a:solidFill>
                  <a:schemeClr val="tx2"/>
                </a:solidFill>
              </a:endParaRPr>
            </a:p>
            <a:p>
              <a:r>
                <a:rPr lang="en-US" sz="2000" b="1" dirty="0" smtClean="0">
                  <a:solidFill>
                    <a:schemeClr val="tx2"/>
                  </a:solidFill>
                </a:rPr>
                <a:t>Weight: 4 tones, “</a:t>
              </a:r>
              <a:r>
                <a:rPr lang="en-US" sz="2000" b="1" dirty="0" err="1" smtClean="0">
                  <a:solidFill>
                    <a:schemeClr val="tx2"/>
                  </a:solidFill>
                </a:rPr>
                <a:t>thực</a:t>
              </a:r>
              <a:r>
                <a:rPr lang="en-US" sz="2000" b="1" dirty="0" smtClean="0">
                  <a:solidFill>
                    <a:schemeClr val="tx2"/>
                  </a:solidFill>
                </a:rPr>
                <a:t> </a:t>
              </a:r>
              <a:r>
                <a:rPr lang="en-US" sz="2000" b="1" dirty="0" err="1" smtClean="0">
                  <a:solidFill>
                    <a:schemeClr val="tx2"/>
                  </a:solidFill>
                </a:rPr>
                <a:t>phẩm</a:t>
              </a:r>
              <a:r>
                <a:rPr lang="en-US" sz="2000" b="1" dirty="0" smtClean="0">
                  <a:solidFill>
                    <a:schemeClr val="tx2"/>
                  </a:solidFill>
                </a:rPr>
                <a:t>”</a:t>
              </a:r>
            </a:p>
            <a:p>
              <a:r>
                <a:rPr lang="en-US" sz="2000" b="1" dirty="0" err="1">
                  <a:solidFill>
                    <a:schemeClr val="tx2"/>
                  </a:solidFill>
                </a:rPr>
                <a:t>Quảng</a:t>
              </a:r>
              <a:r>
                <a:rPr lang="en-US" sz="2000" b="1" dirty="0">
                  <a:solidFill>
                    <a:schemeClr val="tx2"/>
                  </a:solidFill>
                </a:rPr>
                <a:t> </a:t>
              </a:r>
              <a:r>
                <a:rPr lang="en-US" sz="2000" b="1" dirty="0" err="1">
                  <a:solidFill>
                    <a:schemeClr val="tx2"/>
                  </a:solidFill>
                </a:rPr>
                <a:t>Trị</a:t>
              </a:r>
              <a:r>
                <a:rPr lang="en-US" sz="2000" b="1" dirty="0">
                  <a:solidFill>
                    <a:schemeClr val="tx2"/>
                  </a:solidFill>
                </a:rPr>
                <a:t> - </a:t>
              </a:r>
              <a:r>
                <a:rPr lang="en-US" sz="2000" b="1" dirty="0" err="1">
                  <a:solidFill>
                    <a:schemeClr val="tx2"/>
                  </a:solidFill>
                </a:rPr>
                <a:t>Tuy</a:t>
              </a:r>
              <a:r>
                <a:rPr lang="en-US" sz="2000" b="1" dirty="0">
                  <a:solidFill>
                    <a:schemeClr val="tx2"/>
                  </a:solidFill>
                </a:rPr>
                <a:t> </a:t>
              </a:r>
              <a:r>
                <a:rPr lang="en-US" sz="2000" b="1" dirty="0" err="1">
                  <a:solidFill>
                    <a:schemeClr val="tx2"/>
                  </a:solidFill>
                </a:rPr>
                <a:t>Hòa</a:t>
              </a:r>
              <a:endParaRPr lang="en-US" sz="2000" b="1" dirty="0" smtClean="0">
                <a:solidFill>
                  <a:schemeClr val="tx2"/>
                </a:solidFill>
              </a:endParaRPr>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4463" y="3828496"/>
              <a:ext cx="914400" cy="914400"/>
            </a:xfrm>
            <a:prstGeom prst="rect">
              <a:avLst/>
            </a:prstGeom>
          </p:spPr>
        </p:pic>
        <p:sp>
          <p:nvSpPr>
            <p:cNvPr id="35" name="TextBox 19"/>
            <p:cNvSpPr txBox="1"/>
            <p:nvPr/>
          </p:nvSpPr>
          <p:spPr>
            <a:xfrm>
              <a:off x="1495525" y="4715048"/>
              <a:ext cx="4519564"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chemeClr val="tx2"/>
                  </a:solidFill>
                </a:rPr>
                <a:t>Goods Owner: </a:t>
              </a:r>
              <a:r>
                <a:rPr lang="en-US" sz="2000" b="1" dirty="0" err="1" smtClean="0">
                  <a:solidFill>
                    <a:schemeClr val="tx2"/>
                  </a:solidFill>
                </a:rPr>
                <a:t>Thắng</a:t>
              </a:r>
              <a:endParaRPr lang="en-US" sz="2000" b="1" dirty="0" smtClean="0">
                <a:solidFill>
                  <a:schemeClr val="tx2"/>
                </a:solidFill>
              </a:endParaRPr>
            </a:p>
            <a:p>
              <a:r>
                <a:rPr lang="en-US" sz="2000" b="1" dirty="0" smtClean="0">
                  <a:solidFill>
                    <a:schemeClr val="tx2"/>
                  </a:solidFill>
                </a:rPr>
                <a:t>Weight: 2 tons</a:t>
              </a:r>
            </a:p>
            <a:p>
              <a:r>
                <a:rPr lang="en-US" sz="2000" b="1" dirty="0" err="1" smtClean="0">
                  <a:solidFill>
                    <a:schemeClr val="tx2"/>
                  </a:solidFill>
                </a:rPr>
                <a:t>Huế</a:t>
              </a:r>
              <a:r>
                <a:rPr lang="en-US" sz="2000" b="1" dirty="0">
                  <a:solidFill>
                    <a:schemeClr val="tx2"/>
                  </a:solidFill>
                </a:rPr>
                <a:t>, </a:t>
              </a:r>
              <a:r>
                <a:rPr lang="en-US" sz="2000" b="1" dirty="0" err="1" smtClean="0">
                  <a:solidFill>
                    <a:schemeClr val="tx2"/>
                  </a:solidFill>
                </a:rPr>
                <a:t>Thừa</a:t>
              </a:r>
              <a:r>
                <a:rPr lang="en-US" sz="2000" b="1" dirty="0" smtClean="0">
                  <a:solidFill>
                    <a:schemeClr val="tx2"/>
                  </a:solidFill>
                </a:rPr>
                <a:t> </a:t>
              </a:r>
              <a:r>
                <a:rPr lang="en-US" sz="2000" b="1" dirty="0" err="1">
                  <a:solidFill>
                    <a:schemeClr val="tx2"/>
                  </a:solidFill>
                </a:rPr>
                <a:t>Thiên</a:t>
              </a:r>
              <a:r>
                <a:rPr lang="en-US" sz="2000" b="1" dirty="0">
                  <a:solidFill>
                    <a:schemeClr val="tx2"/>
                  </a:solidFill>
                </a:rPr>
                <a:t> </a:t>
              </a:r>
              <a:r>
                <a:rPr lang="en-US" sz="2000" b="1" dirty="0" err="1">
                  <a:solidFill>
                    <a:schemeClr val="tx2"/>
                  </a:solidFill>
                </a:rPr>
                <a:t>Huế</a:t>
              </a:r>
              <a:r>
                <a:rPr lang="en-US" sz="2000" b="1" dirty="0">
                  <a:solidFill>
                    <a:schemeClr val="tx2"/>
                  </a:solidFill>
                </a:rPr>
                <a:t> - </a:t>
              </a:r>
              <a:r>
                <a:rPr lang="en-US" sz="2000" b="1" dirty="0" smtClean="0">
                  <a:solidFill>
                    <a:schemeClr val="tx2"/>
                  </a:solidFill>
                </a:rPr>
                <a:t>Cam </a:t>
              </a:r>
              <a:r>
                <a:rPr lang="en-US" sz="2000" b="1" dirty="0" err="1">
                  <a:solidFill>
                    <a:schemeClr val="tx2"/>
                  </a:solidFill>
                </a:rPr>
                <a:t>Ranh</a:t>
              </a:r>
              <a:r>
                <a:rPr lang="en-US" sz="2000" b="1" dirty="0">
                  <a:solidFill>
                    <a:schemeClr val="tx2"/>
                  </a:solidFill>
                </a:rPr>
                <a:t>, </a:t>
              </a:r>
              <a:r>
                <a:rPr lang="en-US" sz="2000" b="1" dirty="0" err="1" smtClean="0">
                  <a:solidFill>
                    <a:schemeClr val="tx2"/>
                  </a:solidFill>
                </a:rPr>
                <a:t>Khánh</a:t>
              </a:r>
              <a:r>
                <a:rPr lang="en-US" sz="2000" b="1" dirty="0" smtClean="0">
                  <a:solidFill>
                    <a:schemeClr val="tx2"/>
                  </a:solidFill>
                </a:rPr>
                <a:t> </a:t>
              </a:r>
              <a:r>
                <a:rPr lang="en-US" sz="2000" b="1" dirty="0" err="1">
                  <a:solidFill>
                    <a:schemeClr val="tx2"/>
                  </a:solidFill>
                </a:rPr>
                <a:t>Hòa</a:t>
              </a:r>
              <a:endParaRPr lang="en-US" sz="2000" b="1" dirty="0" smtClean="0">
                <a:solidFill>
                  <a:schemeClr val="tx2"/>
                </a:solidFill>
              </a:endParaRPr>
            </a:p>
          </p:txBody>
        </p:sp>
      </p:gr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12192" y="3645616"/>
            <a:ext cx="1442434" cy="1327597"/>
          </a:xfrm>
          <a:prstGeom prst="rect">
            <a:avLst/>
          </a:prstGeom>
        </p:spPr>
      </p:pic>
      <p:sp>
        <p:nvSpPr>
          <p:cNvPr id="37" name="TextBox 7"/>
          <p:cNvSpPr txBox="1"/>
          <p:nvPr/>
        </p:nvSpPr>
        <p:spPr>
          <a:xfrm>
            <a:off x="7178041" y="4781930"/>
            <a:ext cx="469392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chemeClr val="tx2"/>
                </a:solidFill>
              </a:rPr>
              <a:t>Truck Driver: </a:t>
            </a:r>
            <a:r>
              <a:rPr lang="en-US" sz="2000" b="1" dirty="0" err="1" smtClean="0">
                <a:solidFill>
                  <a:schemeClr val="tx2"/>
                </a:solidFill>
              </a:rPr>
              <a:t>Lợi</a:t>
            </a:r>
            <a:endParaRPr lang="en-US" sz="2000" b="1" dirty="0" smtClean="0">
              <a:solidFill>
                <a:schemeClr val="tx2"/>
              </a:solidFill>
            </a:endParaRPr>
          </a:p>
          <a:p>
            <a:r>
              <a:rPr lang="en-US" sz="2000" b="1" dirty="0" smtClean="0">
                <a:solidFill>
                  <a:schemeClr val="tx2"/>
                </a:solidFill>
              </a:rPr>
              <a:t>Payload: 10 tones</a:t>
            </a:r>
          </a:p>
          <a:p>
            <a:r>
              <a:rPr lang="en-US" sz="2000" b="1" dirty="0" err="1" smtClean="0">
                <a:solidFill>
                  <a:schemeClr val="tx2"/>
                </a:solidFill>
              </a:rPr>
              <a:t>Hà</a:t>
            </a:r>
            <a:r>
              <a:rPr lang="en-US" sz="2000" b="1" dirty="0" smtClean="0">
                <a:solidFill>
                  <a:schemeClr val="tx2"/>
                </a:solidFill>
              </a:rPr>
              <a:t> </a:t>
            </a:r>
            <a:r>
              <a:rPr lang="en-US" sz="2000" b="1" dirty="0" err="1" smtClean="0">
                <a:solidFill>
                  <a:schemeClr val="tx2"/>
                </a:solidFill>
              </a:rPr>
              <a:t>Tĩnh</a:t>
            </a:r>
            <a:r>
              <a:rPr lang="en-US" sz="2000" b="1" dirty="0" smtClean="0">
                <a:solidFill>
                  <a:schemeClr val="tx2"/>
                </a:solidFill>
              </a:rPr>
              <a:t> – </a:t>
            </a:r>
            <a:r>
              <a:rPr lang="en-US" sz="2000" b="1" dirty="0" err="1" smtClean="0">
                <a:solidFill>
                  <a:schemeClr val="tx2"/>
                </a:solidFill>
              </a:rPr>
              <a:t>Huế</a:t>
            </a:r>
            <a:r>
              <a:rPr lang="en-US" sz="2000" b="1" dirty="0" smtClean="0">
                <a:solidFill>
                  <a:schemeClr val="tx2"/>
                </a:solidFill>
              </a:rPr>
              <a:t> - </a:t>
            </a:r>
            <a:r>
              <a:rPr lang="en-US" sz="2000" b="1" dirty="0" err="1" smtClean="0">
                <a:solidFill>
                  <a:schemeClr val="tx2"/>
                </a:solidFill>
              </a:rPr>
              <a:t>Nha</a:t>
            </a:r>
            <a:r>
              <a:rPr lang="en-US" sz="2000" b="1" dirty="0" smtClean="0">
                <a:solidFill>
                  <a:schemeClr val="tx2"/>
                </a:solidFill>
              </a:rPr>
              <a:t> </a:t>
            </a:r>
            <a:r>
              <a:rPr lang="en-US" sz="2000" b="1" dirty="0" err="1" smtClean="0">
                <a:solidFill>
                  <a:schemeClr val="tx2"/>
                </a:solidFill>
              </a:rPr>
              <a:t>Trang</a:t>
            </a:r>
            <a:r>
              <a:rPr lang="en-US" sz="2000" b="1" dirty="0" smtClean="0">
                <a:solidFill>
                  <a:schemeClr val="tx2"/>
                </a:solidFill>
              </a:rPr>
              <a:t> – </a:t>
            </a:r>
            <a:r>
              <a:rPr lang="en-US" sz="2000" b="1" dirty="0" err="1" smtClean="0">
                <a:solidFill>
                  <a:schemeClr val="tx2"/>
                </a:solidFill>
              </a:rPr>
              <a:t>Hồ</a:t>
            </a:r>
            <a:r>
              <a:rPr lang="en-US" sz="2000" b="1" dirty="0" smtClean="0">
                <a:solidFill>
                  <a:schemeClr val="tx2"/>
                </a:solidFill>
              </a:rPr>
              <a:t> </a:t>
            </a:r>
            <a:r>
              <a:rPr lang="en-US" sz="2000" b="1" dirty="0" err="1" smtClean="0">
                <a:solidFill>
                  <a:schemeClr val="tx2"/>
                </a:solidFill>
              </a:rPr>
              <a:t>Chí</a:t>
            </a:r>
            <a:r>
              <a:rPr lang="en-US" sz="2000" b="1" dirty="0" smtClean="0">
                <a:solidFill>
                  <a:schemeClr val="tx2"/>
                </a:solidFill>
              </a:rPr>
              <a:t> Minh</a:t>
            </a:r>
          </a:p>
          <a:p>
            <a:r>
              <a:rPr lang="en-US" sz="2000" b="1" dirty="0" smtClean="0">
                <a:solidFill>
                  <a:schemeClr val="tx2"/>
                </a:solidFill>
              </a:rPr>
              <a:t>Except: “</a:t>
            </a:r>
            <a:r>
              <a:rPr lang="en-US" sz="2000" b="1" dirty="0" err="1" smtClean="0">
                <a:solidFill>
                  <a:schemeClr val="tx2"/>
                </a:solidFill>
              </a:rPr>
              <a:t>đông</a:t>
            </a:r>
            <a:r>
              <a:rPr lang="en-US" sz="2000" b="1" dirty="0" smtClean="0">
                <a:solidFill>
                  <a:schemeClr val="tx2"/>
                </a:solidFill>
              </a:rPr>
              <a:t> </a:t>
            </a:r>
            <a:r>
              <a:rPr lang="en-US" sz="2000" b="1" dirty="0" err="1" smtClean="0">
                <a:solidFill>
                  <a:schemeClr val="tx2"/>
                </a:solidFill>
              </a:rPr>
              <a:t>lạnh</a:t>
            </a:r>
            <a:r>
              <a:rPr lang="en-US" sz="2000" b="1" dirty="0" smtClean="0">
                <a:solidFill>
                  <a:schemeClr val="tx2"/>
                </a:solidFill>
              </a:rPr>
              <a:t>, </a:t>
            </a:r>
            <a:r>
              <a:rPr lang="en-US" sz="2000" b="1" dirty="0" err="1" smtClean="0">
                <a:solidFill>
                  <a:schemeClr val="tx2"/>
                </a:solidFill>
              </a:rPr>
              <a:t>dễ</a:t>
            </a:r>
            <a:r>
              <a:rPr lang="en-US" sz="2000" b="1" dirty="0" smtClean="0">
                <a:solidFill>
                  <a:schemeClr val="tx2"/>
                </a:solidFill>
              </a:rPr>
              <a:t> </a:t>
            </a:r>
            <a:r>
              <a:rPr lang="en-US" sz="2000" b="1" dirty="0" err="1" smtClean="0">
                <a:solidFill>
                  <a:schemeClr val="tx2"/>
                </a:solidFill>
              </a:rPr>
              <a:t>cháy</a:t>
            </a:r>
            <a:r>
              <a:rPr lang="en-US" sz="2000" b="1" dirty="0" smtClean="0">
                <a:solidFill>
                  <a:schemeClr val="tx2"/>
                </a:solidFill>
              </a:rPr>
              <a:t> </a:t>
            </a:r>
            <a:r>
              <a:rPr lang="en-US" sz="2000" b="1" dirty="0" err="1" smtClean="0">
                <a:solidFill>
                  <a:schemeClr val="tx2"/>
                </a:solidFill>
              </a:rPr>
              <a:t>nổ</a:t>
            </a:r>
            <a:r>
              <a:rPr lang="en-US" sz="2000" b="1" dirty="0" smtClean="0">
                <a:solidFill>
                  <a:schemeClr val="tx2"/>
                </a:solidFill>
              </a:rPr>
              <a:t>”</a:t>
            </a:r>
          </a:p>
        </p:txBody>
      </p:sp>
      <p:sp>
        <p:nvSpPr>
          <p:cNvPr id="14" name="Title 1"/>
          <p:cNvSpPr txBox="1">
            <a:spLocks/>
          </p:cNvSpPr>
          <p:nvPr/>
        </p:nvSpPr>
        <p:spPr>
          <a:xfrm>
            <a:off x="118795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DEMO</a:t>
            </a:r>
            <a:endParaRPr lang="en-US" sz="2800" b="1" dirty="0">
              <a:solidFill>
                <a:schemeClr val="tx2"/>
              </a:solidFill>
              <a:latin typeface="Berlin Sans FB Demi" panose="020E0802020502020306" pitchFamily="34" charset="0"/>
            </a:endParaRPr>
          </a:p>
        </p:txBody>
      </p:sp>
    </p:spTree>
    <p:extLst>
      <p:ext uri="{BB962C8B-B14F-4D97-AF65-F5344CB8AC3E}">
        <p14:creationId xmlns:p14="http://schemas.microsoft.com/office/powerpoint/2010/main" val="51797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1712813" y="911585"/>
            <a:ext cx="4243022" cy="5868701"/>
          </a:xfrm>
          <a:prstGeom prst="rect">
            <a:avLst/>
          </a:prstGeom>
        </p:spPr>
      </p:pic>
      <p:sp>
        <p:nvSpPr>
          <p:cNvPr id="8" name="Oval 7"/>
          <p:cNvSpPr/>
          <p:nvPr/>
        </p:nvSpPr>
        <p:spPr>
          <a:xfrm>
            <a:off x="3648937" y="4839642"/>
            <a:ext cx="167425" cy="1674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658843" y="2828393"/>
            <a:ext cx="167425" cy="1674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858238563"/>
              </p:ext>
            </p:extLst>
          </p:nvPr>
        </p:nvGraphicFramePr>
        <p:xfrm>
          <a:off x="6542142" y="1551036"/>
          <a:ext cx="5318976" cy="3115806"/>
        </p:xfrm>
        <a:graphic>
          <a:graphicData uri="http://schemas.openxmlformats.org/drawingml/2006/table">
            <a:tbl>
              <a:tblPr firstRow="1" bandRow="1">
                <a:tableStyleId>{073A0DAA-6AF3-43AB-8588-CEC1D06C72B9}</a:tableStyleId>
              </a:tblPr>
              <a:tblGrid>
                <a:gridCol w="1772992"/>
                <a:gridCol w="1772992"/>
                <a:gridCol w="1772992"/>
              </a:tblGrid>
              <a:tr h="320040">
                <a:tc>
                  <a:txBody>
                    <a:bodyPr/>
                    <a:lstStyle/>
                    <a:p>
                      <a:pPr algn="ctr"/>
                      <a:r>
                        <a:rPr lang="en-US" b="1" baseline="0" dirty="0" smtClean="0">
                          <a:latin typeface="Arial" panose="020B0604020202020204" pitchFamily="34" charset="0"/>
                          <a:cs typeface="Arial" panose="020B0604020202020204" pitchFamily="34" charset="0"/>
                        </a:rPr>
                        <a:t>City</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Latitude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Longitude</a:t>
                      </a:r>
                      <a:endParaRPr lang="en-US" b="1" dirty="0">
                        <a:latin typeface="Arial" panose="020B0604020202020204" pitchFamily="34" charset="0"/>
                        <a:cs typeface="Arial" panose="020B0604020202020204" pitchFamily="34" charset="0"/>
                      </a:endParaRPr>
                    </a:p>
                  </a:txBody>
                  <a:tcPr/>
                </a:tc>
              </a:tr>
              <a:tr h="458341">
                <a:tc>
                  <a:txBody>
                    <a:bodyPr/>
                    <a:lstStyle/>
                    <a:p>
                      <a:pPr algn="ctr"/>
                      <a:r>
                        <a:rPr lang="en-US" b="1" smtClean="0">
                          <a:latin typeface="Arial" panose="020B0604020202020204" pitchFamily="34" charset="0"/>
                          <a:cs typeface="Arial" panose="020B0604020202020204" pitchFamily="34" charset="0"/>
                        </a:rPr>
                        <a:t>Hồ</a:t>
                      </a:r>
                      <a:r>
                        <a:rPr lang="en-US" b="1" baseline="0" smtClean="0">
                          <a:latin typeface="Arial" panose="020B0604020202020204" pitchFamily="34" charset="0"/>
                          <a:cs typeface="Arial" panose="020B0604020202020204" pitchFamily="34" charset="0"/>
                        </a:rPr>
                        <a:t> Chí Minh</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10.8230989</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106.6296638</a:t>
                      </a:r>
                      <a:endParaRPr lang="en-US" b="1">
                        <a:latin typeface="Arial" panose="020B0604020202020204" pitchFamily="34" charset="0"/>
                        <a:cs typeface="Arial" panose="020B0604020202020204" pitchFamily="34" charset="0"/>
                      </a:endParaRPr>
                    </a:p>
                  </a:txBody>
                  <a:tcPr/>
                </a:tc>
              </a:tr>
              <a:tr h="458341">
                <a:tc>
                  <a:txBody>
                    <a:bodyPr/>
                    <a:lstStyle/>
                    <a:p>
                      <a:pPr algn="ctr"/>
                      <a:r>
                        <a:rPr lang="en-US" b="1" smtClean="0">
                          <a:latin typeface="Arial" panose="020B0604020202020204" pitchFamily="34" charset="0"/>
                          <a:cs typeface="Arial" panose="020B0604020202020204" pitchFamily="34" charset="0"/>
                        </a:rPr>
                        <a:t>Hà</a:t>
                      </a:r>
                      <a:r>
                        <a:rPr lang="en-US" b="1" baseline="0" smtClean="0">
                          <a:latin typeface="Arial" panose="020B0604020202020204" pitchFamily="34" charset="0"/>
                          <a:cs typeface="Arial" panose="020B0604020202020204" pitchFamily="34" charset="0"/>
                        </a:rPr>
                        <a:t> Nội</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21.0277644</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105.8341598</a:t>
                      </a:r>
                      <a:endParaRPr lang="en-US" b="1">
                        <a:latin typeface="Arial" panose="020B0604020202020204" pitchFamily="34" charset="0"/>
                        <a:cs typeface="Arial" panose="020B0604020202020204" pitchFamily="34" charset="0"/>
                      </a:endParaRPr>
                    </a:p>
                  </a:txBody>
                  <a:tcPr/>
                </a:tc>
              </a:tr>
              <a:tr h="458341">
                <a:tc>
                  <a:txBody>
                    <a:bodyPr/>
                    <a:lstStyle/>
                    <a:p>
                      <a:pPr algn="ctr"/>
                      <a:r>
                        <a:rPr lang="en-US" b="1" smtClean="0">
                          <a:latin typeface="Arial" panose="020B0604020202020204" pitchFamily="34" charset="0"/>
                          <a:cs typeface="Arial" panose="020B0604020202020204" pitchFamily="34" charset="0"/>
                        </a:rPr>
                        <a:t>Hải</a:t>
                      </a:r>
                      <a:r>
                        <a:rPr lang="en-US" b="1" baseline="0" smtClean="0">
                          <a:latin typeface="Arial" panose="020B0604020202020204" pitchFamily="34" charset="0"/>
                          <a:cs typeface="Arial" panose="020B0604020202020204" pitchFamily="34" charset="0"/>
                        </a:rPr>
                        <a:t> Phòng</a:t>
                      </a:r>
                      <a:endParaRPr lang="en-US" b="1">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20.8449115</a:t>
                      </a:r>
                      <a:endParaRPr lang="en-US" b="1" dirty="0">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106.6880841</a:t>
                      </a:r>
                      <a:endParaRPr lang="en-US" b="1">
                        <a:latin typeface="Arial" panose="020B0604020202020204" pitchFamily="34" charset="0"/>
                        <a:cs typeface="Arial" panose="020B0604020202020204" pitchFamily="34" charset="0"/>
                      </a:endParaRPr>
                    </a:p>
                  </a:txBody>
                  <a:tcPr/>
                </a:tc>
              </a:tr>
              <a:tr h="458341">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r>
              <a:tr h="458341">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r>
              <a:tr h="458341">
                <a:tc>
                  <a:txBody>
                    <a:bodyPr/>
                    <a:lstStyle/>
                    <a:p>
                      <a:pPr algn="ct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txBody>
                  <a:tcPr/>
                </a:tc>
                <a:tc>
                  <a:txBody>
                    <a:bodyPr/>
                    <a:lstStyle/>
                    <a:p>
                      <a:pPr algn="ctr"/>
                      <a:r>
                        <a:rPr lang="en-US" b="1" smtClean="0">
                          <a:latin typeface="Arial" panose="020B0604020202020204" pitchFamily="34" charset="0"/>
                          <a:cs typeface="Arial" panose="020B0604020202020204" pitchFamily="34" charset="0"/>
                        </a:rPr>
                        <a:t>.</a:t>
                      </a:r>
                      <a:endParaRPr lang="en-US" b="1">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txBody>
                  <a:tcPr/>
                </a:tc>
              </a:tr>
            </a:tbl>
          </a:graphicData>
        </a:graphic>
      </p:graphicFrame>
      <p:sp>
        <p:nvSpPr>
          <p:cNvPr id="11" name="Oval 10"/>
          <p:cNvSpPr/>
          <p:nvPr/>
        </p:nvSpPr>
        <p:spPr>
          <a:xfrm>
            <a:off x="4104618" y="435696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95118" y="498420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340837" y="530629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7"/>
            <a:endCxn id="11" idx="3"/>
          </p:cNvCxnSpPr>
          <p:nvPr/>
        </p:nvCxnSpPr>
        <p:spPr>
          <a:xfrm flipV="1">
            <a:off x="3791843" y="4395992"/>
            <a:ext cx="319470" cy="46816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12" idx="6"/>
          </p:cNvCxnSpPr>
          <p:nvPr/>
        </p:nvCxnSpPr>
        <p:spPr>
          <a:xfrm>
            <a:off x="3816362" y="4923355"/>
            <a:ext cx="524475" cy="8371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13" idx="1"/>
          </p:cNvCxnSpPr>
          <p:nvPr/>
        </p:nvCxnSpPr>
        <p:spPr>
          <a:xfrm>
            <a:off x="3791843" y="4982548"/>
            <a:ext cx="555689" cy="3304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1187952" y="298313"/>
            <a:ext cx="7849368"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MAP MARKERS SUGGESTION FOR DRIVER</a:t>
            </a:r>
            <a:endParaRPr lang="en-US" sz="2800" b="1" dirty="0">
              <a:solidFill>
                <a:schemeClr val="tx2"/>
              </a:solidFill>
              <a:latin typeface="Berlin Sans FB Demi" panose="020E0802020502020306" pitchFamily="34" charset="0"/>
            </a:endParaRPr>
          </a:p>
        </p:txBody>
      </p:sp>
    </p:spTree>
    <p:extLst>
      <p:ext uri="{BB962C8B-B14F-4D97-AF65-F5344CB8AC3E}">
        <p14:creationId xmlns:p14="http://schemas.microsoft.com/office/powerpoint/2010/main" val="360986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7" name="Title 1"/>
          <p:cNvSpPr txBox="1">
            <a:spLocks/>
          </p:cNvSpPr>
          <p:nvPr/>
        </p:nvSpPr>
        <p:spPr>
          <a:xfrm>
            <a:off x="155371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MATCHING</a:t>
            </a:r>
            <a:endParaRPr lang="en-US" sz="2800" b="1" dirty="0">
              <a:solidFill>
                <a:schemeClr val="tx2"/>
              </a:solidFill>
              <a:latin typeface="Berlin Sans FB Demi" panose="020E0802020502020306" pitchFamily="34" charset="0"/>
            </a:endParaRPr>
          </a:p>
        </p:txBody>
      </p:sp>
      <p:sp>
        <p:nvSpPr>
          <p:cNvPr id="2" name="TextBox 1"/>
          <p:cNvSpPr txBox="1"/>
          <p:nvPr/>
        </p:nvSpPr>
        <p:spPr>
          <a:xfrm>
            <a:off x="1758643" y="1191475"/>
            <a:ext cx="212269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2"/>
                </a:solidFill>
                <a:latin typeface="Berlin Sans FB Demi" panose="020E0802020502020306" pitchFamily="34" charset="0"/>
              </a:rPr>
              <a:t>C</a:t>
            </a:r>
            <a:r>
              <a:rPr lang="en-US" sz="2800" dirty="0" smtClean="0">
                <a:solidFill>
                  <a:schemeClr val="tx2"/>
                </a:solidFill>
                <a:latin typeface="Berlin Sans FB Demi" panose="020E0802020502020306" pitchFamily="34" charset="0"/>
              </a:rPr>
              <a:t>ategory</a:t>
            </a:r>
            <a:endParaRPr lang="en-US" sz="2800" dirty="0">
              <a:solidFill>
                <a:schemeClr val="tx2"/>
              </a:solidFill>
              <a:latin typeface="Berlin Sans FB Demi" panose="020E0802020502020306"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5546" y="2618269"/>
            <a:ext cx="3004238" cy="200532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6379" y="1651919"/>
            <a:ext cx="3938031" cy="3938031"/>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3481" y="2849880"/>
            <a:ext cx="1219200" cy="1219200"/>
          </a:xfrm>
          <a:prstGeom prst="rect">
            <a:avLst/>
          </a:prstGeom>
        </p:spPr>
      </p:pic>
    </p:spTree>
    <p:extLst>
      <p:ext uri="{BB962C8B-B14F-4D97-AF65-F5344CB8AC3E}">
        <p14:creationId xmlns:p14="http://schemas.microsoft.com/office/powerpoint/2010/main" val="19751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5371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MATCHING</a:t>
            </a:r>
            <a:endParaRPr lang="en-US" sz="2800" b="1" dirty="0">
              <a:solidFill>
                <a:schemeClr val="tx2"/>
              </a:solidFill>
              <a:latin typeface="Berlin Sans FB Demi" panose="020E0802020502020306" pitchFamily="34" charset="0"/>
            </a:endParaRPr>
          </a:p>
        </p:txBody>
      </p:sp>
      <p:sp>
        <p:nvSpPr>
          <p:cNvPr id="2" name="TextBox 1"/>
          <p:cNvSpPr txBox="1"/>
          <p:nvPr/>
        </p:nvSpPr>
        <p:spPr>
          <a:xfrm>
            <a:off x="1758643" y="1191475"/>
            <a:ext cx="6008376"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smtClean="0">
                <a:solidFill>
                  <a:schemeClr val="tx2"/>
                </a:solidFill>
                <a:latin typeface="Berlin Sans FB Demi" panose="020E0802020502020306" pitchFamily="34" charset="0"/>
              </a:rPr>
              <a:t>Goods weight and truck payloads</a:t>
            </a:r>
            <a:endParaRPr lang="en-US" sz="2800" dirty="0">
              <a:solidFill>
                <a:schemeClr val="tx2"/>
              </a:solidFill>
              <a:latin typeface="Berlin Sans FB Demi" panose="020E0802020502020306" pitchFamily="34" charset="0"/>
            </a:endParaRPr>
          </a:p>
        </p:txBody>
      </p:sp>
      <p:grpSp>
        <p:nvGrpSpPr>
          <p:cNvPr id="8" name="Group 7"/>
          <p:cNvGrpSpPr/>
          <p:nvPr/>
        </p:nvGrpSpPr>
        <p:grpSpPr>
          <a:xfrm>
            <a:off x="2087880" y="2466924"/>
            <a:ext cx="2438400" cy="2961620"/>
            <a:chOff x="2087880" y="2466924"/>
            <a:chExt cx="2438400" cy="296162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087880" y="2466924"/>
              <a:ext cx="2438400" cy="2438400"/>
            </a:xfrm>
            <a:prstGeom prst="rect">
              <a:avLst/>
            </a:prstGeom>
          </p:spPr>
        </p:pic>
        <p:sp>
          <p:nvSpPr>
            <p:cNvPr id="6" name="TextBox 5"/>
            <p:cNvSpPr txBox="1"/>
            <p:nvPr/>
          </p:nvSpPr>
          <p:spPr>
            <a:xfrm>
              <a:off x="2575560" y="4905324"/>
              <a:ext cx="1273105" cy="523220"/>
            </a:xfrm>
            <a:prstGeom prst="rect">
              <a:avLst/>
            </a:prstGeom>
            <a:noFill/>
          </p:spPr>
          <p:txBody>
            <a:bodyPr wrap="none" rtlCol="0">
              <a:spAutoFit/>
            </a:bodyPr>
            <a:lstStyle/>
            <a:p>
              <a:r>
                <a:rPr lang="en-US" sz="2800" dirty="0" smtClean="0">
                  <a:solidFill>
                    <a:schemeClr val="tx2"/>
                  </a:solidFill>
                  <a:latin typeface="Berlin Sans FB Demi" panose="020E0802020502020306" pitchFamily="34" charset="0"/>
                </a:rPr>
                <a:t>10 tons</a:t>
              </a:r>
              <a:endParaRPr lang="en-US" sz="2800" dirty="0">
                <a:solidFill>
                  <a:schemeClr val="tx2"/>
                </a:solidFill>
                <a:latin typeface="Berlin Sans FB Demi" panose="020E0802020502020306" pitchFamily="34" charset="0"/>
              </a:endParaRPr>
            </a:p>
          </p:txBody>
        </p:sp>
      </p:grpSp>
      <p:grpSp>
        <p:nvGrpSpPr>
          <p:cNvPr id="10" name="Group 9"/>
          <p:cNvGrpSpPr/>
          <p:nvPr/>
        </p:nvGrpSpPr>
        <p:grpSpPr>
          <a:xfrm>
            <a:off x="5765205" y="2611451"/>
            <a:ext cx="5656173" cy="2817093"/>
            <a:chOff x="5765205" y="2611451"/>
            <a:chExt cx="5656173" cy="2817093"/>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765205" y="2611451"/>
              <a:ext cx="5656173" cy="2149346"/>
            </a:xfrm>
            <a:prstGeom prst="rect">
              <a:avLst/>
            </a:prstGeom>
          </p:spPr>
        </p:pic>
        <p:sp>
          <p:nvSpPr>
            <p:cNvPr id="12" name="TextBox 11"/>
            <p:cNvSpPr txBox="1"/>
            <p:nvPr/>
          </p:nvSpPr>
          <p:spPr>
            <a:xfrm>
              <a:off x="7767019" y="4905324"/>
              <a:ext cx="2884123" cy="523220"/>
            </a:xfrm>
            <a:prstGeom prst="rect">
              <a:avLst/>
            </a:prstGeom>
            <a:noFill/>
          </p:spPr>
          <p:txBody>
            <a:bodyPr wrap="none" rtlCol="0">
              <a:spAutoFit/>
            </a:bodyPr>
            <a:lstStyle/>
            <a:p>
              <a:r>
                <a:rPr lang="en-US" sz="2800" dirty="0" smtClean="0">
                  <a:solidFill>
                    <a:schemeClr val="tx2"/>
                  </a:solidFill>
                  <a:latin typeface="Berlin Sans FB Demi" panose="020E0802020502020306" pitchFamily="34" charset="0"/>
                </a:rPr>
                <a:t>Payloads: 15 tons</a:t>
              </a:r>
              <a:endParaRPr lang="en-US" sz="2800" dirty="0">
                <a:solidFill>
                  <a:schemeClr val="tx2"/>
                </a:solidFill>
                <a:latin typeface="Berlin Sans FB Demi" panose="020E0802020502020306" pitchFamily="34" charset="0"/>
              </a:endParaRPr>
            </a:p>
          </p:txBody>
        </p:sp>
      </p:gr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831" y="3200400"/>
            <a:ext cx="1219200" cy="1219200"/>
          </a:xfrm>
          <a:prstGeom prst="rect">
            <a:avLst/>
          </a:prstGeom>
        </p:spPr>
      </p:pic>
    </p:spTree>
    <p:extLst>
      <p:ext uri="{BB962C8B-B14F-4D97-AF65-F5344CB8AC3E}">
        <p14:creationId xmlns:p14="http://schemas.microsoft.com/office/powerpoint/2010/main" val="281610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5371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MATCHING</a:t>
            </a:r>
            <a:endParaRPr lang="en-US" sz="2800" b="1" dirty="0">
              <a:solidFill>
                <a:schemeClr val="tx2"/>
              </a:solidFill>
              <a:latin typeface="Berlin Sans FB Demi" panose="020E0802020502020306" pitchFamily="34" charset="0"/>
            </a:endParaRPr>
          </a:p>
        </p:txBody>
      </p:sp>
      <p:sp>
        <p:nvSpPr>
          <p:cNvPr id="2" name="TextBox 1"/>
          <p:cNvSpPr txBox="1"/>
          <p:nvPr/>
        </p:nvSpPr>
        <p:spPr>
          <a:xfrm>
            <a:off x="1758643" y="1191475"/>
            <a:ext cx="3728906"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2"/>
                </a:solidFill>
                <a:latin typeface="Berlin Sans FB Demi" panose="020E0802020502020306" pitchFamily="34" charset="0"/>
              </a:rPr>
              <a:t>Range of date </a:t>
            </a:r>
            <a:r>
              <a:rPr lang="en-US" sz="2800" dirty="0" smtClean="0">
                <a:solidFill>
                  <a:schemeClr val="tx2"/>
                </a:solidFill>
                <a:latin typeface="Berlin Sans FB Demi" panose="020E0802020502020306" pitchFamily="34" charset="0"/>
              </a:rPr>
              <a:t>time</a:t>
            </a:r>
            <a:endParaRPr lang="en-US" sz="2800" dirty="0">
              <a:solidFill>
                <a:schemeClr val="tx2"/>
              </a:solidFill>
              <a:latin typeface="Berlin Sans FB Demi" panose="020E0802020502020306" pitchFamily="34" charset="0"/>
            </a:endParaRPr>
          </a:p>
        </p:txBody>
      </p:sp>
      <p:cxnSp>
        <p:nvCxnSpPr>
          <p:cNvPr id="6" name="Straight Connector 5"/>
          <p:cNvCxnSpPr/>
          <p:nvPr/>
        </p:nvCxnSpPr>
        <p:spPr>
          <a:xfrm flipV="1">
            <a:off x="2087880" y="3359211"/>
            <a:ext cx="5804235" cy="231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87880" y="2682392"/>
            <a:ext cx="1202031" cy="699924"/>
          </a:xfrm>
          <a:prstGeom prst="rect">
            <a:avLst/>
          </a:prstGeom>
          <a:noFill/>
        </p:spPr>
        <p:txBody>
          <a:bodyPr wrap="none" rtlCol="0">
            <a:spAutoFit/>
          </a:bodyPr>
          <a:lstStyle/>
          <a:p>
            <a:r>
              <a:rPr lang="en-US" sz="2400" dirty="0" smtClean="0">
                <a:latin typeface="Berlin Sans FB Demi" panose="020E0802020502020306" pitchFamily="34" charset="0"/>
              </a:rPr>
              <a:t>Route</a:t>
            </a:r>
            <a:endParaRPr lang="en-US" sz="2400" dirty="0">
              <a:latin typeface="Berlin Sans FB Demi" panose="020E0802020502020306" pitchFamily="34" charset="0"/>
            </a:endParaRPr>
          </a:p>
        </p:txBody>
      </p:sp>
      <p:cxnSp>
        <p:nvCxnSpPr>
          <p:cNvPr id="17" name="Straight Connector 16"/>
          <p:cNvCxnSpPr/>
          <p:nvPr/>
        </p:nvCxnSpPr>
        <p:spPr>
          <a:xfrm flipV="1">
            <a:off x="4299928" y="3942256"/>
            <a:ext cx="5804235" cy="231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34707" y="3965361"/>
            <a:ext cx="1234978" cy="699924"/>
          </a:xfrm>
          <a:prstGeom prst="rect">
            <a:avLst/>
          </a:prstGeom>
          <a:noFill/>
        </p:spPr>
        <p:txBody>
          <a:bodyPr wrap="none" rtlCol="0">
            <a:spAutoFit/>
          </a:bodyPr>
          <a:lstStyle/>
          <a:p>
            <a:r>
              <a:rPr lang="en-US" sz="2400" dirty="0" smtClean="0">
                <a:solidFill>
                  <a:schemeClr val="accent1"/>
                </a:solidFill>
                <a:latin typeface="Berlin Sans FB Demi" panose="020E0802020502020306" pitchFamily="34" charset="0"/>
              </a:rPr>
              <a:t>Goods</a:t>
            </a:r>
            <a:endParaRPr lang="en-US" sz="2400" dirty="0">
              <a:solidFill>
                <a:schemeClr val="accent1"/>
              </a:solidFill>
              <a:latin typeface="Berlin Sans FB Demi" panose="020E0802020502020306" pitchFamily="34" charset="0"/>
            </a:endParaRPr>
          </a:p>
        </p:txBody>
      </p:sp>
      <p:cxnSp>
        <p:nvCxnSpPr>
          <p:cNvPr id="20" name="Straight Connector 19"/>
          <p:cNvCxnSpPr/>
          <p:nvPr/>
        </p:nvCxnSpPr>
        <p:spPr>
          <a:xfrm>
            <a:off x="4299928" y="3197475"/>
            <a:ext cx="0" cy="94731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92115" y="3197475"/>
            <a:ext cx="0" cy="94731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2087880" y="4759804"/>
            <a:ext cx="8281805" cy="551498"/>
            <a:chOff x="2087880" y="4759804"/>
            <a:chExt cx="8281805" cy="551498"/>
          </a:xfrm>
        </p:grpSpPr>
        <p:cxnSp>
          <p:nvCxnSpPr>
            <p:cNvPr id="23" name="Straight Arrow Connector 22"/>
            <p:cNvCxnSpPr/>
            <p:nvPr/>
          </p:nvCxnSpPr>
          <p:spPr>
            <a:xfrm flipV="1">
              <a:off x="2087880" y="5022783"/>
              <a:ext cx="8281805" cy="2310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087880" y="4759804"/>
              <a:ext cx="1" cy="55149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4299928" y="2176360"/>
            <a:ext cx="3592187" cy="970820"/>
            <a:chOff x="3917433" y="2176360"/>
            <a:chExt cx="2971047" cy="640346"/>
          </a:xfrm>
        </p:grpSpPr>
        <p:cxnSp>
          <p:nvCxnSpPr>
            <p:cNvPr id="41" name="Straight Connector 40"/>
            <p:cNvCxnSpPr/>
            <p:nvPr/>
          </p:nvCxnSpPr>
          <p:spPr>
            <a:xfrm>
              <a:off x="3917433" y="2636520"/>
              <a:ext cx="138608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12761" y="2636520"/>
              <a:ext cx="137571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588" y="2176360"/>
              <a:ext cx="640346" cy="640346"/>
            </a:xfrm>
            <a:prstGeom prst="rect">
              <a:avLst/>
            </a:prstGeom>
          </p:spPr>
        </p:pic>
      </p:grpSp>
    </p:spTree>
    <p:extLst>
      <p:ext uri="{BB962C8B-B14F-4D97-AF65-F5344CB8AC3E}">
        <p14:creationId xmlns:p14="http://schemas.microsoft.com/office/powerpoint/2010/main" val="6598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down)">
                                      <p:cBhvr>
                                        <p:cTn id="2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5371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MATCHING</a:t>
            </a:r>
            <a:endParaRPr lang="en-US" sz="2800" b="1" dirty="0">
              <a:solidFill>
                <a:schemeClr val="tx2"/>
              </a:solidFill>
              <a:latin typeface="Berlin Sans FB Demi" panose="020E0802020502020306" pitchFamily="34" charset="0"/>
            </a:endParaRPr>
          </a:p>
        </p:txBody>
      </p:sp>
      <p:sp>
        <p:nvSpPr>
          <p:cNvPr id="2" name="TextBox 1"/>
          <p:cNvSpPr txBox="1"/>
          <p:nvPr/>
        </p:nvSpPr>
        <p:spPr>
          <a:xfrm>
            <a:off x="1758643" y="1191475"/>
            <a:ext cx="448071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2"/>
                </a:solidFill>
                <a:latin typeface="Berlin Sans FB Demi" panose="020E0802020502020306" pitchFamily="34" charset="0"/>
              </a:rPr>
              <a:t>Based on route of </a:t>
            </a:r>
            <a:r>
              <a:rPr lang="en-US" sz="2800" dirty="0" smtClean="0">
                <a:solidFill>
                  <a:schemeClr val="tx2"/>
                </a:solidFill>
                <a:latin typeface="Berlin Sans FB Demi" panose="020E0802020502020306" pitchFamily="34" charset="0"/>
              </a:rPr>
              <a:t>driver</a:t>
            </a:r>
            <a:endParaRPr lang="en-US" sz="2800" dirty="0">
              <a:solidFill>
                <a:schemeClr val="tx2"/>
              </a:solidFill>
              <a:latin typeface="Berlin Sans FB Demi" panose="020E0802020502020306"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8616" y="1191475"/>
            <a:ext cx="3235924" cy="5195970"/>
          </a:xfrm>
          <a:prstGeom prst="rect">
            <a:avLst/>
          </a:prstGeom>
        </p:spPr>
      </p:pic>
      <p:sp>
        <p:nvSpPr>
          <p:cNvPr id="5" name="TextBox 4"/>
          <p:cNvSpPr txBox="1"/>
          <p:nvPr/>
        </p:nvSpPr>
        <p:spPr>
          <a:xfrm>
            <a:off x="1758643" y="2690179"/>
            <a:ext cx="5581528" cy="1938992"/>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tx2"/>
                </a:solidFill>
                <a:latin typeface="Calibri" panose="020F0502020204030204" pitchFamily="34" charset="0"/>
              </a:rPr>
              <a:t>Surrounding the route with radius 50km</a:t>
            </a:r>
          </a:p>
          <a:p>
            <a:pPr marL="285750" indent="-285750">
              <a:buFont typeface="Arial" panose="020B0604020202020204" pitchFamily="34" charset="0"/>
              <a:buChar char="•"/>
            </a:pPr>
            <a:endParaRPr lang="en-US" sz="2400" b="1" dirty="0">
              <a:solidFill>
                <a:schemeClr val="tx2"/>
              </a:solidFill>
              <a:latin typeface="Calibri" panose="020F0502020204030204" pitchFamily="34" charset="0"/>
            </a:endParaRPr>
          </a:p>
          <a:p>
            <a:pPr marL="285750" indent="-285750">
              <a:buFont typeface="Arial" panose="020B0604020202020204" pitchFamily="34" charset="0"/>
              <a:buChar char="•"/>
            </a:pPr>
            <a:r>
              <a:rPr lang="en-US" sz="2400" b="1" dirty="0" smtClean="0">
                <a:solidFill>
                  <a:schemeClr val="tx2"/>
                </a:solidFill>
                <a:latin typeface="Calibri" panose="020F0502020204030204" pitchFamily="34" charset="0"/>
              </a:rPr>
              <a:t>Calculate the actual distance between:</a:t>
            </a:r>
          </a:p>
          <a:p>
            <a:pPr marL="742950" lvl="1" indent="-285750">
              <a:buFont typeface="Arial" panose="020B0604020202020204" pitchFamily="34" charset="0"/>
              <a:buChar char="•"/>
            </a:pPr>
            <a:r>
              <a:rPr lang="en-US" sz="2400" b="1" dirty="0" smtClean="0">
                <a:solidFill>
                  <a:schemeClr val="tx2"/>
                </a:solidFill>
                <a:latin typeface="Calibri" panose="020F0502020204030204" pitchFamily="34" charset="0"/>
              </a:rPr>
              <a:t>Pick up point of Goods and route</a:t>
            </a:r>
          </a:p>
          <a:p>
            <a:pPr marL="742950" lvl="1" indent="-285750">
              <a:buFont typeface="Arial" panose="020B0604020202020204" pitchFamily="34" charset="0"/>
              <a:buChar char="•"/>
            </a:pPr>
            <a:r>
              <a:rPr lang="en-US" sz="2400" b="1" dirty="0" smtClean="0">
                <a:solidFill>
                  <a:schemeClr val="tx2"/>
                </a:solidFill>
                <a:latin typeface="Calibri" panose="020F0502020204030204" pitchFamily="34" charset="0"/>
              </a:rPr>
              <a:t>Delivery point of Goods </a:t>
            </a:r>
            <a:r>
              <a:rPr lang="en-US" sz="2400" b="1" dirty="0">
                <a:solidFill>
                  <a:schemeClr val="tx2"/>
                </a:solidFill>
                <a:latin typeface="Calibri" panose="020F0502020204030204" pitchFamily="34" charset="0"/>
              </a:rPr>
              <a:t>and </a:t>
            </a:r>
            <a:r>
              <a:rPr lang="en-US" sz="2400" b="1" dirty="0" smtClean="0">
                <a:solidFill>
                  <a:schemeClr val="tx2"/>
                </a:solidFill>
                <a:latin typeface="Calibri" panose="020F0502020204030204" pitchFamily="34" charset="0"/>
              </a:rPr>
              <a:t>route</a:t>
            </a:r>
            <a:endParaRPr lang="en-US" sz="2400" b="1" dirty="0">
              <a:solidFill>
                <a:schemeClr val="tx2"/>
              </a:solidFill>
              <a:latin typeface="Calibri" panose="020F0502020204030204" pitchFamily="34" charset="0"/>
            </a:endParaRPr>
          </a:p>
        </p:txBody>
      </p:sp>
    </p:spTree>
    <p:extLst>
      <p:ext uri="{BB962C8B-B14F-4D97-AF65-F5344CB8AC3E}">
        <p14:creationId xmlns:p14="http://schemas.microsoft.com/office/powerpoint/2010/main" val="1469875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532" y="1102526"/>
            <a:ext cx="914400" cy="9144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2900" y="804487"/>
            <a:ext cx="1442434" cy="1327597"/>
          </a:xfrm>
          <a:prstGeom prst="rect">
            <a:avLst/>
          </a:prstGeom>
        </p:spPr>
      </p:pic>
      <p:sp>
        <p:nvSpPr>
          <p:cNvPr id="7" name="TextBox 6"/>
          <p:cNvSpPr txBox="1"/>
          <p:nvPr/>
        </p:nvSpPr>
        <p:spPr>
          <a:xfrm>
            <a:off x="1421828" y="2030868"/>
            <a:ext cx="4491292" cy="923330"/>
          </a:xfrm>
          <a:prstGeom prst="rect">
            <a:avLst/>
          </a:prstGeom>
          <a:noFill/>
        </p:spPr>
        <p:txBody>
          <a:bodyPr wrap="square" rtlCol="0">
            <a:spAutoFit/>
          </a:bodyPr>
          <a:lstStyle/>
          <a:p>
            <a:r>
              <a:rPr lang="en-US" b="1" dirty="0">
                <a:solidFill>
                  <a:schemeClr val="tx2"/>
                </a:solidFill>
              </a:rPr>
              <a:t>Goods Owner: </a:t>
            </a:r>
            <a:r>
              <a:rPr lang="en-US" b="1" dirty="0" err="1">
                <a:solidFill>
                  <a:schemeClr val="tx2"/>
                </a:solidFill>
              </a:rPr>
              <a:t>Toàn</a:t>
            </a:r>
            <a:endParaRPr lang="en-US" b="1" dirty="0">
              <a:solidFill>
                <a:schemeClr val="tx2"/>
              </a:solidFill>
            </a:endParaRPr>
          </a:p>
          <a:p>
            <a:r>
              <a:rPr lang="en-US" b="1" dirty="0">
                <a:solidFill>
                  <a:schemeClr val="tx2"/>
                </a:solidFill>
              </a:rPr>
              <a:t>Weight: 4 tones, “</a:t>
            </a:r>
            <a:r>
              <a:rPr lang="en-US" b="1" dirty="0" err="1">
                <a:solidFill>
                  <a:schemeClr val="tx2"/>
                </a:solidFill>
              </a:rPr>
              <a:t>thực</a:t>
            </a:r>
            <a:r>
              <a:rPr lang="en-US" b="1" dirty="0">
                <a:solidFill>
                  <a:schemeClr val="tx2"/>
                </a:solidFill>
              </a:rPr>
              <a:t> </a:t>
            </a:r>
            <a:r>
              <a:rPr lang="en-US" b="1" dirty="0" err="1">
                <a:solidFill>
                  <a:schemeClr val="tx2"/>
                </a:solidFill>
              </a:rPr>
              <a:t>phẩm</a:t>
            </a:r>
            <a:r>
              <a:rPr lang="en-US" b="1" dirty="0">
                <a:solidFill>
                  <a:schemeClr val="tx2"/>
                </a:solidFill>
              </a:rPr>
              <a:t>”</a:t>
            </a:r>
          </a:p>
          <a:p>
            <a:r>
              <a:rPr lang="en-US" b="1" dirty="0" err="1">
                <a:solidFill>
                  <a:schemeClr val="tx2"/>
                </a:solidFill>
              </a:rPr>
              <a:t>Quảng</a:t>
            </a:r>
            <a:r>
              <a:rPr lang="en-US" b="1" dirty="0">
                <a:solidFill>
                  <a:schemeClr val="tx2"/>
                </a:solidFill>
              </a:rPr>
              <a:t> </a:t>
            </a:r>
            <a:r>
              <a:rPr lang="en-US" b="1" dirty="0" err="1">
                <a:solidFill>
                  <a:schemeClr val="tx2"/>
                </a:solidFill>
              </a:rPr>
              <a:t>Trị</a:t>
            </a:r>
            <a:r>
              <a:rPr lang="en-US" b="1" dirty="0">
                <a:solidFill>
                  <a:schemeClr val="tx2"/>
                </a:solidFill>
              </a:rPr>
              <a:t> - </a:t>
            </a:r>
            <a:r>
              <a:rPr lang="en-US" b="1" dirty="0" err="1">
                <a:solidFill>
                  <a:schemeClr val="tx2"/>
                </a:solidFill>
              </a:rPr>
              <a:t>Tuy</a:t>
            </a:r>
            <a:r>
              <a:rPr lang="en-US" b="1" dirty="0">
                <a:solidFill>
                  <a:schemeClr val="tx2"/>
                </a:solidFill>
              </a:rPr>
              <a:t> </a:t>
            </a:r>
            <a:r>
              <a:rPr lang="en-US" b="1" dirty="0" err="1">
                <a:solidFill>
                  <a:schemeClr val="tx2"/>
                </a:solidFill>
              </a:rPr>
              <a:t>Hòa</a:t>
            </a:r>
            <a:endParaRPr lang="en-US" b="1" dirty="0">
              <a:solidFill>
                <a:schemeClr val="tx2"/>
              </a:solidFill>
            </a:endParaRPr>
          </a:p>
        </p:txBody>
      </p:sp>
      <p:sp>
        <p:nvSpPr>
          <p:cNvPr id="8" name="TextBox 7"/>
          <p:cNvSpPr txBox="1"/>
          <p:nvPr/>
        </p:nvSpPr>
        <p:spPr>
          <a:xfrm>
            <a:off x="8129104" y="2132084"/>
            <a:ext cx="4018209" cy="923330"/>
          </a:xfrm>
          <a:prstGeom prst="rect">
            <a:avLst/>
          </a:prstGeom>
          <a:noFill/>
        </p:spPr>
        <p:txBody>
          <a:bodyPr wrap="square" rtlCol="0">
            <a:spAutoFit/>
          </a:bodyPr>
          <a:lstStyle/>
          <a:p>
            <a:r>
              <a:rPr lang="en-US" b="1" dirty="0">
                <a:solidFill>
                  <a:schemeClr val="tx2"/>
                </a:solidFill>
              </a:rPr>
              <a:t>Truck Driver: </a:t>
            </a:r>
            <a:r>
              <a:rPr lang="en-US" b="1" dirty="0" err="1">
                <a:solidFill>
                  <a:schemeClr val="tx2"/>
                </a:solidFill>
              </a:rPr>
              <a:t>Quân</a:t>
            </a:r>
            <a:endParaRPr lang="en-US" b="1" dirty="0">
              <a:solidFill>
                <a:schemeClr val="tx2"/>
              </a:solidFill>
            </a:endParaRPr>
          </a:p>
          <a:p>
            <a:r>
              <a:rPr lang="en-US" b="1" dirty="0">
                <a:solidFill>
                  <a:schemeClr val="tx2"/>
                </a:solidFill>
              </a:rPr>
              <a:t>Payload: 10 tones</a:t>
            </a:r>
          </a:p>
          <a:p>
            <a:r>
              <a:rPr lang="en-US" b="1" dirty="0">
                <a:solidFill>
                  <a:schemeClr val="tx2"/>
                </a:solidFill>
              </a:rPr>
              <a:t>Cao </a:t>
            </a:r>
            <a:r>
              <a:rPr lang="en-US" b="1" dirty="0" err="1">
                <a:solidFill>
                  <a:schemeClr val="tx2"/>
                </a:solidFill>
              </a:rPr>
              <a:t>Bằng</a:t>
            </a:r>
            <a:r>
              <a:rPr lang="en-US" b="1" dirty="0">
                <a:solidFill>
                  <a:schemeClr val="tx2"/>
                </a:solidFill>
              </a:rPr>
              <a:t> – </a:t>
            </a:r>
            <a:r>
              <a:rPr lang="en-US" b="1" dirty="0" err="1">
                <a:solidFill>
                  <a:schemeClr val="tx2"/>
                </a:solidFill>
              </a:rPr>
              <a:t>Vinh</a:t>
            </a:r>
            <a:r>
              <a:rPr lang="en-US" b="1" dirty="0">
                <a:solidFill>
                  <a:schemeClr val="tx2"/>
                </a:solidFill>
              </a:rPr>
              <a:t> - </a:t>
            </a:r>
            <a:r>
              <a:rPr lang="en-US" b="1" dirty="0" err="1">
                <a:solidFill>
                  <a:schemeClr val="tx2"/>
                </a:solidFill>
              </a:rPr>
              <a:t>Hội</a:t>
            </a:r>
            <a:r>
              <a:rPr lang="en-US" b="1" dirty="0">
                <a:solidFill>
                  <a:schemeClr val="tx2"/>
                </a:solidFill>
              </a:rPr>
              <a:t> An - </a:t>
            </a:r>
            <a:r>
              <a:rPr lang="en-US" b="1" dirty="0" err="1">
                <a:solidFill>
                  <a:schemeClr val="tx2"/>
                </a:solidFill>
              </a:rPr>
              <a:t>Khánh</a:t>
            </a:r>
            <a:r>
              <a:rPr lang="en-US" b="1" dirty="0">
                <a:solidFill>
                  <a:schemeClr val="tx2"/>
                </a:solidFill>
              </a:rPr>
              <a:t> </a:t>
            </a:r>
            <a:r>
              <a:rPr lang="en-US" b="1" dirty="0" err="1">
                <a:solidFill>
                  <a:schemeClr val="tx2"/>
                </a:solidFill>
              </a:rPr>
              <a:t>Hòa</a:t>
            </a:r>
            <a:endParaRPr lang="en-US" b="1" dirty="0">
              <a:solidFill>
                <a:schemeClr val="tx2"/>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452" y="4084433"/>
            <a:ext cx="914400" cy="914400"/>
          </a:xfrm>
          <a:prstGeom prst="rect">
            <a:avLst/>
          </a:prstGeom>
        </p:spPr>
      </p:pic>
      <p:sp>
        <p:nvSpPr>
          <p:cNvPr id="11" name="TextBox 19"/>
          <p:cNvSpPr txBox="1"/>
          <p:nvPr/>
        </p:nvSpPr>
        <p:spPr>
          <a:xfrm>
            <a:off x="1555748" y="4978038"/>
            <a:ext cx="368037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2"/>
                </a:solidFill>
              </a:rPr>
              <a:t>Goods Owner: </a:t>
            </a:r>
            <a:r>
              <a:rPr lang="en-US" b="1" dirty="0" err="1">
                <a:solidFill>
                  <a:schemeClr val="tx2"/>
                </a:solidFill>
              </a:rPr>
              <a:t>Thắng</a:t>
            </a:r>
            <a:endParaRPr lang="en-US" b="1" dirty="0">
              <a:solidFill>
                <a:schemeClr val="tx2"/>
              </a:solidFill>
            </a:endParaRPr>
          </a:p>
          <a:p>
            <a:r>
              <a:rPr lang="en-US" b="1" dirty="0">
                <a:solidFill>
                  <a:schemeClr val="tx2"/>
                </a:solidFill>
              </a:rPr>
              <a:t>Weight: 2 </a:t>
            </a:r>
            <a:r>
              <a:rPr lang="en-US" b="1" dirty="0" smtClean="0">
                <a:solidFill>
                  <a:schemeClr val="tx2"/>
                </a:solidFill>
              </a:rPr>
              <a:t>tons</a:t>
            </a:r>
          </a:p>
          <a:p>
            <a:r>
              <a:rPr lang="en-US" b="1" dirty="0" err="1" smtClean="0">
                <a:solidFill>
                  <a:schemeClr val="tx2"/>
                </a:solidFill>
              </a:rPr>
              <a:t>Huế</a:t>
            </a:r>
            <a:r>
              <a:rPr lang="en-US" b="1" dirty="0">
                <a:solidFill>
                  <a:schemeClr val="tx2"/>
                </a:solidFill>
              </a:rPr>
              <a:t>, </a:t>
            </a:r>
            <a:r>
              <a:rPr lang="en-US" b="1" dirty="0" err="1">
                <a:solidFill>
                  <a:schemeClr val="tx2"/>
                </a:solidFill>
              </a:rPr>
              <a:t>Thừa</a:t>
            </a:r>
            <a:r>
              <a:rPr lang="en-US" b="1" dirty="0">
                <a:solidFill>
                  <a:schemeClr val="tx2"/>
                </a:solidFill>
              </a:rPr>
              <a:t> </a:t>
            </a:r>
            <a:r>
              <a:rPr lang="en-US" b="1" dirty="0" err="1">
                <a:solidFill>
                  <a:schemeClr val="tx2"/>
                </a:solidFill>
              </a:rPr>
              <a:t>Thiên</a:t>
            </a:r>
            <a:r>
              <a:rPr lang="en-US" b="1" dirty="0">
                <a:solidFill>
                  <a:schemeClr val="tx2"/>
                </a:solidFill>
              </a:rPr>
              <a:t> </a:t>
            </a:r>
            <a:r>
              <a:rPr lang="en-US" b="1" dirty="0" err="1">
                <a:solidFill>
                  <a:schemeClr val="tx2"/>
                </a:solidFill>
              </a:rPr>
              <a:t>Huế</a:t>
            </a:r>
            <a:r>
              <a:rPr lang="en-US" b="1" dirty="0">
                <a:solidFill>
                  <a:schemeClr val="tx2"/>
                </a:solidFill>
              </a:rPr>
              <a:t> - Cam </a:t>
            </a:r>
            <a:r>
              <a:rPr lang="en-US" b="1" dirty="0" err="1">
                <a:solidFill>
                  <a:schemeClr val="tx2"/>
                </a:solidFill>
              </a:rPr>
              <a:t>Ranh</a:t>
            </a:r>
            <a:r>
              <a:rPr lang="en-US" b="1" dirty="0">
                <a:solidFill>
                  <a:schemeClr val="tx2"/>
                </a:solidFill>
              </a:rPr>
              <a:t>, </a:t>
            </a:r>
            <a:r>
              <a:rPr lang="en-US" b="1" dirty="0" err="1">
                <a:solidFill>
                  <a:schemeClr val="tx2"/>
                </a:solidFill>
              </a:rPr>
              <a:t>Khánh</a:t>
            </a:r>
            <a:r>
              <a:rPr lang="en-US" b="1" dirty="0">
                <a:solidFill>
                  <a:schemeClr val="tx2"/>
                </a:solidFill>
              </a:rPr>
              <a:t> </a:t>
            </a:r>
            <a:r>
              <a:rPr lang="en-US" b="1" dirty="0" err="1">
                <a:solidFill>
                  <a:schemeClr val="tx2"/>
                </a:solidFill>
              </a:rPr>
              <a:t>Hòa</a:t>
            </a:r>
            <a:endParaRPr lang="en-US" b="1" dirty="0">
              <a:solidFill>
                <a:schemeClr val="tx2"/>
              </a:soli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2900" y="3956447"/>
            <a:ext cx="1442434" cy="1327597"/>
          </a:xfrm>
          <a:prstGeom prst="rect">
            <a:avLst/>
          </a:prstGeom>
        </p:spPr>
      </p:pic>
      <p:sp>
        <p:nvSpPr>
          <p:cNvPr id="13" name="TextBox 7"/>
          <p:cNvSpPr txBox="1"/>
          <p:nvPr/>
        </p:nvSpPr>
        <p:spPr>
          <a:xfrm>
            <a:off x="7936961" y="5147859"/>
            <a:ext cx="415401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2"/>
                </a:solidFill>
              </a:rPr>
              <a:t>Truck Driver: </a:t>
            </a:r>
            <a:r>
              <a:rPr lang="en-US" b="1" dirty="0" err="1">
                <a:solidFill>
                  <a:schemeClr val="tx2"/>
                </a:solidFill>
              </a:rPr>
              <a:t>Lợi</a:t>
            </a:r>
            <a:endParaRPr lang="en-US" b="1" dirty="0">
              <a:solidFill>
                <a:schemeClr val="tx2"/>
              </a:solidFill>
            </a:endParaRPr>
          </a:p>
          <a:p>
            <a:r>
              <a:rPr lang="en-US" b="1" dirty="0">
                <a:solidFill>
                  <a:schemeClr val="tx2"/>
                </a:solidFill>
              </a:rPr>
              <a:t>Payload: 10 tones</a:t>
            </a:r>
          </a:p>
          <a:p>
            <a:r>
              <a:rPr lang="en-US" b="1" dirty="0" err="1">
                <a:solidFill>
                  <a:schemeClr val="tx2"/>
                </a:solidFill>
              </a:rPr>
              <a:t>Hà</a:t>
            </a:r>
            <a:r>
              <a:rPr lang="en-US" b="1" dirty="0">
                <a:solidFill>
                  <a:schemeClr val="tx2"/>
                </a:solidFill>
              </a:rPr>
              <a:t> </a:t>
            </a:r>
            <a:r>
              <a:rPr lang="en-US" b="1" dirty="0" err="1">
                <a:solidFill>
                  <a:schemeClr val="tx2"/>
                </a:solidFill>
              </a:rPr>
              <a:t>Tĩnh</a:t>
            </a:r>
            <a:r>
              <a:rPr lang="en-US" b="1" dirty="0">
                <a:solidFill>
                  <a:schemeClr val="tx2"/>
                </a:solidFill>
              </a:rPr>
              <a:t> – </a:t>
            </a:r>
            <a:r>
              <a:rPr lang="en-US" b="1" dirty="0" err="1">
                <a:solidFill>
                  <a:schemeClr val="tx2"/>
                </a:solidFill>
              </a:rPr>
              <a:t>Huế</a:t>
            </a:r>
            <a:r>
              <a:rPr lang="en-US" b="1" dirty="0">
                <a:solidFill>
                  <a:schemeClr val="tx2"/>
                </a:solidFill>
              </a:rPr>
              <a:t> - </a:t>
            </a:r>
            <a:r>
              <a:rPr lang="en-US" b="1" dirty="0" err="1">
                <a:solidFill>
                  <a:schemeClr val="tx2"/>
                </a:solidFill>
              </a:rPr>
              <a:t>Nha</a:t>
            </a:r>
            <a:r>
              <a:rPr lang="en-US" b="1" dirty="0">
                <a:solidFill>
                  <a:schemeClr val="tx2"/>
                </a:solidFill>
              </a:rPr>
              <a:t> </a:t>
            </a:r>
            <a:r>
              <a:rPr lang="en-US" b="1" dirty="0" err="1">
                <a:solidFill>
                  <a:schemeClr val="tx2"/>
                </a:solidFill>
              </a:rPr>
              <a:t>Trang</a:t>
            </a:r>
            <a:r>
              <a:rPr lang="en-US" b="1" dirty="0">
                <a:solidFill>
                  <a:schemeClr val="tx2"/>
                </a:solidFill>
              </a:rPr>
              <a:t> – </a:t>
            </a:r>
            <a:r>
              <a:rPr lang="en-US" b="1" dirty="0" err="1">
                <a:solidFill>
                  <a:schemeClr val="tx2"/>
                </a:solidFill>
              </a:rPr>
              <a:t>Hồ</a:t>
            </a:r>
            <a:r>
              <a:rPr lang="en-US" b="1" dirty="0">
                <a:solidFill>
                  <a:schemeClr val="tx2"/>
                </a:solidFill>
              </a:rPr>
              <a:t> </a:t>
            </a:r>
            <a:r>
              <a:rPr lang="en-US" b="1" dirty="0" err="1">
                <a:solidFill>
                  <a:schemeClr val="tx2"/>
                </a:solidFill>
              </a:rPr>
              <a:t>Chí</a:t>
            </a:r>
            <a:r>
              <a:rPr lang="en-US" b="1" dirty="0">
                <a:solidFill>
                  <a:schemeClr val="tx2"/>
                </a:solidFill>
              </a:rPr>
              <a:t> Minh</a:t>
            </a:r>
          </a:p>
          <a:p>
            <a:r>
              <a:rPr lang="en-US" b="1" dirty="0">
                <a:solidFill>
                  <a:schemeClr val="tx2"/>
                </a:solidFill>
              </a:rPr>
              <a:t>Except: “</a:t>
            </a:r>
            <a:r>
              <a:rPr lang="en-US" b="1" dirty="0" err="1">
                <a:solidFill>
                  <a:schemeClr val="tx2"/>
                </a:solidFill>
              </a:rPr>
              <a:t>đông</a:t>
            </a:r>
            <a:r>
              <a:rPr lang="en-US" b="1" dirty="0">
                <a:solidFill>
                  <a:schemeClr val="tx2"/>
                </a:solidFill>
              </a:rPr>
              <a:t> </a:t>
            </a:r>
            <a:r>
              <a:rPr lang="en-US" b="1" dirty="0" err="1">
                <a:solidFill>
                  <a:schemeClr val="tx2"/>
                </a:solidFill>
              </a:rPr>
              <a:t>lạnh</a:t>
            </a:r>
            <a:r>
              <a:rPr lang="en-US" b="1" dirty="0">
                <a:solidFill>
                  <a:schemeClr val="tx2"/>
                </a:solidFill>
              </a:rPr>
              <a:t>, </a:t>
            </a:r>
            <a:r>
              <a:rPr lang="en-US" b="1" dirty="0" err="1">
                <a:solidFill>
                  <a:schemeClr val="tx2"/>
                </a:solidFill>
              </a:rPr>
              <a:t>dễ</a:t>
            </a:r>
            <a:r>
              <a:rPr lang="en-US" b="1" dirty="0">
                <a:solidFill>
                  <a:schemeClr val="tx2"/>
                </a:solidFill>
              </a:rPr>
              <a:t> </a:t>
            </a:r>
            <a:r>
              <a:rPr lang="en-US" b="1" dirty="0" err="1">
                <a:solidFill>
                  <a:schemeClr val="tx2"/>
                </a:solidFill>
              </a:rPr>
              <a:t>cháy</a:t>
            </a:r>
            <a:r>
              <a:rPr lang="en-US" b="1" dirty="0">
                <a:solidFill>
                  <a:schemeClr val="tx2"/>
                </a:solidFill>
              </a:rPr>
              <a:t> </a:t>
            </a:r>
            <a:r>
              <a:rPr lang="en-US" b="1" dirty="0" err="1">
                <a:solidFill>
                  <a:schemeClr val="tx2"/>
                </a:solidFill>
              </a:rPr>
              <a:t>nổ</a:t>
            </a:r>
            <a:r>
              <a:rPr lang="en-US" b="1" dirty="0">
                <a:solidFill>
                  <a:schemeClr val="tx2"/>
                </a:solidFill>
              </a:rPr>
              <a:t>”</a:t>
            </a:r>
          </a:p>
        </p:txBody>
      </p:sp>
      <p:sp>
        <p:nvSpPr>
          <p:cNvPr id="2" name="Right Arrow 1"/>
          <p:cNvSpPr/>
          <p:nvPr/>
        </p:nvSpPr>
        <p:spPr>
          <a:xfrm>
            <a:off x="5116714" y="1624727"/>
            <a:ext cx="2616200" cy="60016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Send offer</a:t>
            </a:r>
            <a:endParaRPr lang="en-US" dirty="0">
              <a:solidFill>
                <a:prstClr val="black"/>
              </a:solidFill>
            </a:endParaRPr>
          </a:p>
        </p:txBody>
      </p:sp>
      <p:sp>
        <p:nvSpPr>
          <p:cNvPr id="3" name="Left Arrow 2"/>
          <p:cNvSpPr/>
          <p:nvPr/>
        </p:nvSpPr>
        <p:spPr>
          <a:xfrm>
            <a:off x="5094475" y="5615277"/>
            <a:ext cx="2616200" cy="54249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Send offer</a:t>
            </a:r>
            <a:endParaRPr lang="en-US" dirty="0">
              <a:solidFill>
                <a:prstClr val="black"/>
              </a:solidFill>
            </a:endParaRPr>
          </a:p>
        </p:txBody>
      </p:sp>
      <p:sp>
        <p:nvSpPr>
          <p:cNvPr id="14" name="Right Arrow 13"/>
          <p:cNvSpPr/>
          <p:nvPr/>
        </p:nvSpPr>
        <p:spPr>
          <a:xfrm rot="2315604">
            <a:off x="5091256" y="3433362"/>
            <a:ext cx="2616200" cy="6280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Send offer</a:t>
            </a:r>
            <a:endParaRPr lang="en-US" dirty="0">
              <a:solidFill>
                <a:prstClr val="black"/>
              </a:solidFill>
            </a:endParaRPr>
          </a:p>
        </p:txBody>
      </p:sp>
      <p:sp>
        <p:nvSpPr>
          <p:cNvPr id="16" name="Left Arrow 15"/>
          <p:cNvSpPr/>
          <p:nvPr/>
        </p:nvSpPr>
        <p:spPr>
          <a:xfrm rot="2316948">
            <a:off x="4847393" y="3203825"/>
            <a:ext cx="2616200" cy="67901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Counter offer</a:t>
            </a:r>
            <a:endParaRPr lang="en-US" dirty="0">
              <a:solidFill>
                <a:prstClr val="black"/>
              </a:solidFill>
            </a:endParaRPr>
          </a:p>
        </p:txBody>
      </p:sp>
      <p:sp>
        <p:nvSpPr>
          <p:cNvPr id="17" name="&quot;No&quot; Symbol 16"/>
          <p:cNvSpPr/>
          <p:nvPr/>
        </p:nvSpPr>
        <p:spPr>
          <a:xfrm>
            <a:off x="5908917" y="1363355"/>
            <a:ext cx="987315" cy="1038886"/>
          </a:xfrm>
          <a:prstGeom prst="noSmoking">
            <a:avLst/>
          </a:prstGeom>
          <a:solidFill>
            <a:schemeClr val="dk1">
              <a:alpha val="2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black"/>
              </a:solidFill>
            </a:endParaRPr>
          </a:p>
        </p:txBody>
      </p:sp>
      <p:sp>
        <p:nvSpPr>
          <p:cNvPr id="19" name="&quot;No&quot; Symbol 18"/>
          <p:cNvSpPr/>
          <p:nvPr/>
        </p:nvSpPr>
        <p:spPr>
          <a:xfrm>
            <a:off x="5908916" y="5367080"/>
            <a:ext cx="987315" cy="1038886"/>
          </a:xfrm>
          <a:prstGeom prst="noSmoking">
            <a:avLst/>
          </a:prstGeom>
          <a:solidFill>
            <a:schemeClr val="dk1">
              <a:alpha val="2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black"/>
              </a:solidFill>
            </a:endParaRPr>
          </a:p>
        </p:txBody>
      </p:sp>
      <p:sp>
        <p:nvSpPr>
          <p:cNvPr id="23" name="Title 1"/>
          <p:cNvSpPr txBox="1">
            <a:spLocks/>
          </p:cNvSpPr>
          <p:nvPr/>
        </p:nvSpPr>
        <p:spPr>
          <a:xfrm>
            <a:off x="1660392" y="298313"/>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MAKE DEAL</a:t>
            </a:r>
            <a:endParaRPr lang="en-US" sz="2800" b="1" dirty="0">
              <a:solidFill>
                <a:schemeClr val="tx2"/>
              </a:solidFill>
              <a:latin typeface="Berlin Sans FB Demi" panose="020E0802020502020306" pitchFamily="34" charset="0"/>
            </a:endParaRPr>
          </a:p>
        </p:txBody>
      </p:sp>
      <p:sp>
        <p:nvSpPr>
          <p:cNvPr id="20" name="Right Arrow 19"/>
          <p:cNvSpPr/>
          <p:nvPr/>
        </p:nvSpPr>
        <p:spPr>
          <a:xfrm rot="2315742">
            <a:off x="5076212" y="3419640"/>
            <a:ext cx="2626269" cy="628014"/>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Accept</a:t>
            </a:r>
            <a:endParaRPr lang="en-US" dirty="0">
              <a:solidFill>
                <a:prstClr val="black"/>
              </a:solidFill>
            </a:endParaRPr>
          </a:p>
        </p:txBody>
      </p:sp>
      <p:sp>
        <p:nvSpPr>
          <p:cNvPr id="26" name="Left Arrow 25"/>
          <p:cNvSpPr/>
          <p:nvPr/>
        </p:nvSpPr>
        <p:spPr>
          <a:xfrm rot="19299547">
            <a:off x="4992347" y="3421502"/>
            <a:ext cx="2616200" cy="600424"/>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Send offer</a:t>
            </a:r>
            <a:endParaRPr lang="en-US" dirty="0">
              <a:solidFill>
                <a:prstClr val="black"/>
              </a:solidFill>
            </a:endParaRPr>
          </a:p>
        </p:txBody>
      </p:sp>
      <p:sp>
        <p:nvSpPr>
          <p:cNvPr id="25" name="Right Arrow 24"/>
          <p:cNvSpPr/>
          <p:nvPr/>
        </p:nvSpPr>
        <p:spPr>
          <a:xfrm rot="19281000">
            <a:off x="5188004" y="3242286"/>
            <a:ext cx="2675668" cy="628014"/>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Accept</a:t>
            </a:r>
            <a:endParaRPr lang="en-US" dirty="0">
              <a:solidFill>
                <a:prstClr val="black"/>
              </a:solidFill>
            </a:endParaRPr>
          </a:p>
        </p:txBody>
      </p:sp>
    </p:spTree>
    <p:extLst>
      <p:ext uri="{BB962C8B-B14F-4D97-AF65-F5344CB8AC3E}">
        <p14:creationId xmlns:p14="http://schemas.microsoft.com/office/powerpoint/2010/main" val="228695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4" grpId="0" animBg="1"/>
      <p:bldP spid="16" grpId="0" animBg="1"/>
      <p:bldP spid="17" grpId="0" animBg="1"/>
      <p:bldP spid="19" grpId="0" animBg="1"/>
      <p:bldP spid="20" grpId="0" animBg="1"/>
      <p:bldP spid="26"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25831" y="2159540"/>
            <a:ext cx="8539791" cy="1705799"/>
          </a:xfrm>
          <a:prstGeom prst="rect">
            <a:avLst/>
          </a:prstGeom>
        </p:spPr>
      </p:pic>
      <p:sp>
        <p:nvSpPr>
          <p:cNvPr id="7" name="Title 1"/>
          <p:cNvSpPr txBox="1">
            <a:spLocks/>
          </p:cNvSpPr>
          <p:nvPr/>
        </p:nvSpPr>
        <p:spPr>
          <a:xfrm>
            <a:off x="1660392" y="298313"/>
            <a:ext cx="3475488"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TRACKING ORDER</a:t>
            </a:r>
            <a:endParaRPr lang="en-US" sz="2800" b="1" dirty="0">
              <a:solidFill>
                <a:schemeClr val="tx2"/>
              </a:solidFill>
              <a:latin typeface="Berlin Sans FB Demi" panose="020E0802020502020306" pitchFamily="34" charset="0"/>
            </a:endParaRPr>
          </a:p>
        </p:txBody>
      </p:sp>
      <p:grpSp>
        <p:nvGrpSpPr>
          <p:cNvPr id="4" name="Group 3"/>
          <p:cNvGrpSpPr/>
          <p:nvPr/>
        </p:nvGrpSpPr>
        <p:grpSpPr>
          <a:xfrm>
            <a:off x="2225831" y="4182894"/>
            <a:ext cx="8539791" cy="1650034"/>
            <a:chOff x="2473481" y="3990752"/>
            <a:chExt cx="7286625" cy="1200150"/>
          </a:xfrm>
        </p:grpSpPr>
        <p:pic>
          <p:nvPicPr>
            <p:cNvPr id="5" name="Picture 4"/>
            <p:cNvPicPr>
              <a:picLocks noChangeAspect="1"/>
            </p:cNvPicPr>
            <p:nvPr/>
          </p:nvPicPr>
          <p:blipFill>
            <a:blip r:embed="rId4"/>
            <a:stretch>
              <a:fillRect/>
            </a:stretch>
          </p:blipFill>
          <p:spPr>
            <a:xfrm>
              <a:off x="2473481" y="3990752"/>
              <a:ext cx="7286625" cy="1200150"/>
            </a:xfrm>
            <a:prstGeom prst="rect">
              <a:avLst/>
            </a:prstGeom>
          </p:spPr>
        </p:pic>
        <p:sp>
          <p:nvSpPr>
            <p:cNvPr id="3" name="TextBox 2"/>
            <p:cNvSpPr txBox="1"/>
            <p:nvPr/>
          </p:nvSpPr>
          <p:spPr>
            <a:xfrm>
              <a:off x="2473481" y="4590827"/>
              <a:ext cx="2136733" cy="335791"/>
            </a:xfrm>
            <a:prstGeom prst="rect">
              <a:avLst/>
            </a:prstGeom>
            <a:solidFill>
              <a:schemeClr val="bg1"/>
            </a:solidFill>
          </p:spPr>
          <p:txBody>
            <a:bodyPr wrap="none" rtlCol="0">
              <a:spAutoFit/>
            </a:bodyPr>
            <a:lstStyle/>
            <a:p>
              <a:r>
                <a:rPr lang="en-US" sz="2400" b="1" dirty="0" smtClean="0">
                  <a:solidFill>
                    <a:schemeClr val="tx2"/>
                  </a:solidFill>
                </a:rPr>
                <a:t>Date create order</a:t>
              </a:r>
              <a:endParaRPr lang="en-US" sz="2400" b="1" dirty="0">
                <a:solidFill>
                  <a:schemeClr val="tx2"/>
                </a:solidFill>
              </a:endParaRPr>
            </a:p>
          </p:txBody>
        </p:sp>
        <p:sp>
          <p:nvSpPr>
            <p:cNvPr id="8" name="TextBox 7"/>
            <p:cNvSpPr txBox="1"/>
            <p:nvPr/>
          </p:nvSpPr>
          <p:spPr>
            <a:xfrm>
              <a:off x="5135880" y="4599767"/>
              <a:ext cx="2410287" cy="335791"/>
            </a:xfrm>
            <a:prstGeom prst="rect">
              <a:avLst/>
            </a:prstGeom>
            <a:solidFill>
              <a:schemeClr val="bg1"/>
            </a:solidFill>
          </p:spPr>
          <p:txBody>
            <a:bodyPr wrap="none" rtlCol="0">
              <a:spAutoFit/>
            </a:bodyPr>
            <a:lstStyle/>
            <a:p>
              <a:r>
                <a:rPr lang="en-US" sz="2400" b="1" dirty="0" smtClean="0">
                  <a:solidFill>
                    <a:schemeClr val="tx2"/>
                  </a:solidFill>
                </a:rPr>
                <a:t>Date delivery goods</a:t>
              </a:r>
              <a:endParaRPr lang="en-US" sz="2400" b="1" dirty="0">
                <a:solidFill>
                  <a:schemeClr val="tx2"/>
                </a:solidFill>
              </a:endParaRPr>
            </a:p>
          </p:txBody>
        </p:sp>
        <p:sp>
          <p:nvSpPr>
            <p:cNvPr id="9" name="TextBox 8"/>
            <p:cNvSpPr txBox="1"/>
            <p:nvPr/>
          </p:nvSpPr>
          <p:spPr>
            <a:xfrm>
              <a:off x="8176859" y="4544571"/>
              <a:ext cx="1583247" cy="604425"/>
            </a:xfrm>
            <a:prstGeom prst="rect">
              <a:avLst/>
            </a:prstGeom>
            <a:solidFill>
              <a:schemeClr val="bg1"/>
            </a:solidFill>
          </p:spPr>
          <p:txBody>
            <a:bodyPr wrap="square" rtlCol="0">
              <a:spAutoFit/>
            </a:bodyPr>
            <a:lstStyle/>
            <a:p>
              <a:r>
                <a:rPr lang="en-US" sz="2400" b="1" dirty="0" smtClean="0">
                  <a:solidFill>
                    <a:schemeClr val="tx2"/>
                  </a:solidFill>
                </a:rPr>
                <a:t>After 1 day delivered</a:t>
              </a:r>
              <a:endParaRPr lang="en-US" sz="2400" b="1" dirty="0">
                <a:solidFill>
                  <a:schemeClr val="tx2"/>
                </a:solidFill>
              </a:endParaRPr>
            </a:p>
          </p:txBody>
        </p:sp>
      </p:grpSp>
    </p:spTree>
    <p:extLst>
      <p:ext uri="{BB962C8B-B14F-4D97-AF65-F5344CB8AC3E}">
        <p14:creationId xmlns:p14="http://schemas.microsoft.com/office/powerpoint/2010/main" val="1109874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1718" y="483401"/>
            <a:ext cx="2616200" cy="817764"/>
          </a:xfrm>
        </p:spPr>
        <p:txBody>
          <a:bodyPr>
            <a:normAutofit/>
          </a:bodyPr>
          <a:lstStyle/>
          <a:p>
            <a:pPr algn="ctr"/>
            <a:r>
              <a:rPr lang="en-US" b="1" dirty="0" smtClean="0">
                <a:solidFill>
                  <a:schemeClr val="tx2"/>
                </a:solidFill>
                <a:latin typeface="Berlin Sans FB Demi" panose="020E0802020502020306" pitchFamily="34" charset="0"/>
              </a:rPr>
              <a:t>OUTLINE</a:t>
            </a:r>
            <a:endParaRPr lang="en-US" sz="4000" b="1" dirty="0">
              <a:solidFill>
                <a:schemeClr val="tx2"/>
              </a:solidFill>
              <a:latin typeface="Berlin Sans FB Demi" panose="020E0802020502020306" pitchFamily="34" charset="0"/>
            </a:endParaRPr>
          </a:p>
        </p:txBody>
      </p:sp>
      <p:graphicFrame>
        <p:nvGraphicFramePr>
          <p:cNvPr id="3" name="Diagram 2"/>
          <p:cNvGraphicFramePr/>
          <p:nvPr>
            <p:extLst>
              <p:ext uri="{D42A27DB-BD31-4B8C-83A1-F6EECF244321}">
                <p14:modId xmlns:p14="http://schemas.microsoft.com/office/powerpoint/2010/main" val="797103600"/>
              </p:ext>
            </p:extLst>
          </p:nvPr>
        </p:nvGraphicFramePr>
        <p:xfrm>
          <a:off x="2844800" y="130116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378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7159" y="270041"/>
            <a:ext cx="3721602" cy="400519"/>
          </a:xfrm>
        </p:spPr>
        <p:txBody>
          <a:bodyPr>
            <a:noAutofit/>
          </a:bodyPr>
          <a:lstStyle/>
          <a:p>
            <a:pPr algn="ctr"/>
            <a:r>
              <a:rPr lang="en-US" sz="2800" b="1" dirty="0" smtClean="0">
                <a:solidFill>
                  <a:schemeClr val="tx2"/>
                </a:solidFill>
                <a:latin typeface="Berlin Sans FB Demi" panose="020E0802020502020306" pitchFamily="34" charset="0"/>
              </a:rPr>
              <a:t>SCENARIO PROBLEM</a:t>
            </a:r>
            <a:endParaRPr lang="en-US" sz="2800" b="1" dirty="0">
              <a:solidFill>
                <a:schemeClr val="tx2"/>
              </a:solidFill>
              <a:latin typeface="Berlin Sans FB Demi" panose="020E0802020502020306"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7159" y="2339421"/>
            <a:ext cx="2133600" cy="21336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8233" y="3149078"/>
            <a:ext cx="1323944" cy="1323944"/>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8597" y="3149078"/>
            <a:ext cx="1447800" cy="1447800"/>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a:stCxn id="5" idx="3"/>
          </p:cNvCxnSpPr>
          <p:nvPr/>
        </p:nvCxnSpPr>
        <p:spPr>
          <a:xfrm flipV="1">
            <a:off x="5122177" y="3794760"/>
            <a:ext cx="3869423" cy="1629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10274" y="3505200"/>
            <a:ext cx="579120" cy="579120"/>
          </a:xfrm>
          <a:prstGeom prst="rect">
            <a:avLst/>
          </a:prstGeom>
        </p:spPr>
      </p:pic>
    </p:spTree>
    <p:extLst>
      <p:ext uri="{BB962C8B-B14F-4D97-AF65-F5344CB8AC3E}">
        <p14:creationId xmlns:p14="http://schemas.microsoft.com/office/powerpoint/2010/main" val="203448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597159" y="2457320"/>
            <a:ext cx="1823079" cy="1947231"/>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420238" y="3261979"/>
            <a:ext cx="1495456" cy="149545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181878" y="3346457"/>
            <a:ext cx="1326499" cy="1326499"/>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1597159" y="270041"/>
            <a:ext cx="3721602"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smtClean="0">
                <a:solidFill>
                  <a:schemeClr val="tx2"/>
                </a:solidFill>
                <a:latin typeface="Berlin Sans FB Demi" panose="020E0802020502020306" pitchFamily="34" charset="0"/>
              </a:rPr>
              <a:t>SCENARIO PROBLEM</a:t>
            </a:r>
            <a:endParaRPr lang="en-US" sz="2800" b="1" dirty="0">
              <a:solidFill>
                <a:schemeClr val="tx2"/>
              </a:solidFill>
              <a:latin typeface="Berlin Sans FB Demi" panose="020E0802020502020306" pitchFamily="34" charset="0"/>
            </a:endParaRPr>
          </a:p>
        </p:txBody>
      </p:sp>
      <p:sp>
        <p:nvSpPr>
          <p:cNvPr id="8" name="TextBox 7"/>
          <p:cNvSpPr txBox="1"/>
          <p:nvPr/>
        </p:nvSpPr>
        <p:spPr>
          <a:xfrm>
            <a:off x="1908438" y="4388103"/>
            <a:ext cx="998991" cy="400110"/>
          </a:xfrm>
          <a:prstGeom prst="rect">
            <a:avLst/>
          </a:prstGeom>
          <a:noFill/>
        </p:spPr>
        <p:txBody>
          <a:bodyPr wrap="none" rtlCol="0">
            <a:spAutoFit/>
          </a:bodyPr>
          <a:lstStyle/>
          <a:p>
            <a:r>
              <a:rPr lang="en-US" sz="2000" dirty="0" smtClean="0">
                <a:solidFill>
                  <a:schemeClr val="accent2"/>
                </a:solidFill>
                <a:latin typeface="Berlin Sans FB Demi" panose="020E0802020502020306" pitchFamily="34" charset="0"/>
              </a:rPr>
              <a:t>EMPTY</a:t>
            </a:r>
            <a:endParaRPr lang="en-US" sz="2000" dirty="0">
              <a:solidFill>
                <a:schemeClr val="accent2"/>
              </a:solidFill>
              <a:latin typeface="Berlin Sans FB Demi" panose="020E0802020502020306" pitchFamily="34" charset="0"/>
            </a:endParaRPr>
          </a:p>
        </p:txBody>
      </p:sp>
      <p:cxnSp>
        <p:nvCxnSpPr>
          <p:cNvPr id="10" name="Straight Arrow Connector 9"/>
          <p:cNvCxnSpPr>
            <a:stCxn id="3" idx="1"/>
          </p:cNvCxnSpPr>
          <p:nvPr/>
        </p:nvCxnSpPr>
        <p:spPr>
          <a:xfrm flipV="1">
            <a:off x="4915694" y="4009706"/>
            <a:ext cx="40756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17998" y="3727766"/>
            <a:ext cx="563880" cy="563880"/>
          </a:xfrm>
          <a:prstGeom prst="rect">
            <a:avLst/>
          </a:prstGeom>
        </p:spPr>
      </p:pic>
    </p:spTree>
    <p:extLst>
      <p:ext uri="{BB962C8B-B14F-4D97-AF65-F5344CB8AC3E}">
        <p14:creationId xmlns:p14="http://schemas.microsoft.com/office/powerpoint/2010/main" val="379947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187199" y="285281"/>
            <a:ext cx="3721602"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OUR SOLUTION</a:t>
            </a:r>
            <a:endParaRPr lang="en-US" sz="2800" b="1" dirty="0">
              <a:solidFill>
                <a:schemeClr val="tx2"/>
              </a:solidFill>
              <a:latin typeface="Berlin Sans FB Demi" panose="020E0802020502020306"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199" y="2400381"/>
            <a:ext cx="2133600" cy="213360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8273" y="3210038"/>
            <a:ext cx="1323944" cy="1323944"/>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6029" y="3148110"/>
            <a:ext cx="1447800" cy="1447800"/>
          </a:xfrm>
          <a:prstGeom prst="rect">
            <a:avLst/>
          </a:prstGeom>
          <a:ln>
            <a:noFill/>
          </a:ln>
          <a:effectLst>
            <a:outerShdw blurRad="292100" dist="139700" dir="2700000" algn="tl" rotWithShape="0">
              <a:srgbClr val="333333">
                <a:alpha val="65000"/>
              </a:srgbClr>
            </a:outerShdw>
          </a:effectLst>
        </p:spPr>
      </p:pic>
      <p:cxnSp>
        <p:nvCxnSpPr>
          <p:cNvPr id="9" name="Straight Arrow Connector 8"/>
          <p:cNvCxnSpPr/>
          <p:nvPr/>
        </p:nvCxnSpPr>
        <p:spPr>
          <a:xfrm flipV="1">
            <a:off x="5262329" y="3840480"/>
            <a:ext cx="2827234" cy="3153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9856762" y="2493565"/>
            <a:ext cx="1823079" cy="1947231"/>
          </a:xfrm>
          <a:prstGeom prst="rect">
            <a:avLst/>
          </a:prstGeom>
          <a:ln>
            <a:noFill/>
          </a:ln>
          <a:effectLst>
            <a:outerShdw blurRad="190500" algn="tl" rotWithShape="0">
              <a:srgbClr val="000000">
                <a:alpha val="70000"/>
              </a:srgbClr>
            </a:outerShdw>
          </a:effectLst>
        </p:spPr>
      </p:pic>
      <p:cxnSp>
        <p:nvCxnSpPr>
          <p:cNvPr id="20" name="Straight Arrow Connector 19"/>
          <p:cNvCxnSpPr/>
          <p:nvPr/>
        </p:nvCxnSpPr>
        <p:spPr>
          <a:xfrm flipH="1">
            <a:off x="5166360" y="4081076"/>
            <a:ext cx="2816737" cy="18484"/>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2295" y="3819338"/>
            <a:ext cx="560443" cy="560443"/>
          </a:xfrm>
          <a:prstGeom prst="rect">
            <a:avLst/>
          </a:prstGeom>
        </p:spPr>
      </p:pic>
      <p:pic>
        <p:nvPicPr>
          <p:cNvPr id="32" name="Picture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98944" y="3461182"/>
            <a:ext cx="849201" cy="849201"/>
          </a:xfrm>
          <a:prstGeom prst="rect">
            <a:avLst/>
          </a:prstGeom>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8983645" y="3409721"/>
            <a:ext cx="900661" cy="900661"/>
          </a:xfrm>
          <a:prstGeom prst="rect">
            <a:avLst/>
          </a:prstGeom>
        </p:spPr>
      </p:pic>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1750" y="3497756"/>
            <a:ext cx="560443" cy="560443"/>
          </a:xfrm>
          <a:prstGeom prst="rect">
            <a:avLst/>
          </a:prstGeom>
        </p:spPr>
      </p:pic>
      <p:grpSp>
        <p:nvGrpSpPr>
          <p:cNvPr id="37" name="Group 36"/>
          <p:cNvGrpSpPr/>
          <p:nvPr/>
        </p:nvGrpSpPr>
        <p:grpSpPr>
          <a:xfrm>
            <a:off x="5325411" y="2879406"/>
            <a:ext cx="2683666" cy="2012751"/>
            <a:chOff x="5262329" y="2879406"/>
            <a:chExt cx="2683666" cy="2012751"/>
          </a:xfrm>
        </p:grpSpPr>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62329" y="2879406"/>
              <a:ext cx="2683666" cy="2012751"/>
            </a:xfrm>
            <a:prstGeom prst="rect">
              <a:avLst/>
            </a:prstGeom>
          </p:spPr>
        </p:pic>
        <p:sp>
          <p:nvSpPr>
            <p:cNvPr id="36" name="TextBox 35"/>
            <p:cNvSpPr txBox="1"/>
            <p:nvPr/>
          </p:nvSpPr>
          <p:spPr>
            <a:xfrm>
              <a:off x="6040545" y="3362478"/>
              <a:ext cx="1127233" cy="830997"/>
            </a:xfrm>
            <a:prstGeom prst="rect">
              <a:avLst/>
            </a:prstGeom>
            <a:noFill/>
          </p:spPr>
          <p:txBody>
            <a:bodyPr wrap="none" rtlCol="0">
              <a:spAutoFit/>
            </a:bodyPr>
            <a:lstStyle/>
            <a:p>
              <a:pPr algn="ctr"/>
              <a:r>
                <a:rPr lang="en-US" sz="2400" dirty="0" smtClean="0">
                  <a:solidFill>
                    <a:schemeClr val="bg1"/>
                  </a:solidFill>
                  <a:latin typeface="Berlin Sans FB Demi" panose="020E0802020502020306" pitchFamily="34" charset="0"/>
                </a:rPr>
                <a:t>FTS</a:t>
              </a:r>
            </a:p>
            <a:p>
              <a:pPr algn="ctr"/>
              <a:r>
                <a:rPr lang="en-US" sz="2400" dirty="0" smtClean="0">
                  <a:solidFill>
                    <a:schemeClr val="bg1"/>
                  </a:solidFill>
                  <a:latin typeface="Berlin Sans FB Demi" panose="020E0802020502020306" pitchFamily="34" charset="0"/>
                </a:rPr>
                <a:t>System</a:t>
              </a:r>
              <a:endParaRPr lang="en-US" sz="2400" dirty="0">
                <a:solidFill>
                  <a:schemeClr val="bg1"/>
                </a:solidFill>
                <a:latin typeface="Berlin Sans FB Demi" panose="020E0802020502020306" pitchFamily="34" charset="0"/>
              </a:endParaRPr>
            </a:p>
          </p:txBody>
        </p:sp>
      </p:grpSp>
    </p:spTree>
    <p:extLst>
      <p:ext uri="{BB962C8B-B14F-4D97-AF65-F5344CB8AC3E}">
        <p14:creationId xmlns:p14="http://schemas.microsoft.com/office/powerpoint/2010/main" val="3566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down)">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down)">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down)">
                                      <p:cBhvr>
                                        <p:cTn id="44" dur="500"/>
                                        <p:tgtEl>
                                          <p:spTgt spid="35"/>
                                        </p:tgtEl>
                                      </p:cBhvr>
                                    </p:animEffect>
                                  </p:childTnLst>
                                </p:cTn>
                              </p:par>
                              <p:par>
                                <p:cTn id="45" presetID="22" presetClass="entr" presetSubtype="4"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187199" y="285281"/>
            <a:ext cx="3721602"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OUR SOLUTION</a:t>
            </a:r>
            <a:endParaRPr lang="en-US" sz="2800" b="1" dirty="0">
              <a:solidFill>
                <a:schemeClr val="tx2"/>
              </a:solidFill>
              <a:latin typeface="Berlin Sans FB Demi" panose="020E0802020502020306" pitchFamily="34" charset="0"/>
            </a:endParaRPr>
          </a:p>
        </p:txBody>
      </p:sp>
      <p:sp>
        <p:nvSpPr>
          <p:cNvPr id="2" name="Rectangle 1"/>
          <p:cNvSpPr/>
          <p:nvPr/>
        </p:nvSpPr>
        <p:spPr>
          <a:xfrm>
            <a:off x="1798320" y="2036356"/>
            <a:ext cx="8625840" cy="3046988"/>
          </a:xfrm>
          <a:prstGeom prst="rect">
            <a:avLst/>
          </a:prstGeom>
        </p:spPr>
        <p:txBody>
          <a:bodyPr wrap="square">
            <a:spAutoFit/>
          </a:bodyPr>
          <a:lstStyle/>
          <a:p>
            <a:pPr marL="285750" indent="-285750">
              <a:buFont typeface="Wingdings" panose="05000000000000000000" pitchFamily="2" charset="2"/>
              <a:buChar char="Ø"/>
            </a:pPr>
            <a:r>
              <a:rPr lang="en-US" sz="3200" b="1" dirty="0" smtClean="0">
                <a:solidFill>
                  <a:schemeClr val="tx2"/>
                </a:solidFill>
                <a:latin typeface="Calibri" panose="020F0502020204030204" pitchFamily="34" charset="0"/>
              </a:rPr>
              <a:t>   Automatically search for appropriate drivers or owners based on criteria factors.</a:t>
            </a:r>
          </a:p>
          <a:p>
            <a:pPr marL="285750" indent="-285750">
              <a:buFont typeface="Wingdings" panose="05000000000000000000" pitchFamily="2" charset="2"/>
              <a:buChar char="Ø"/>
            </a:pPr>
            <a:endParaRPr lang="en-US" sz="3200" b="1" dirty="0" smtClean="0">
              <a:solidFill>
                <a:schemeClr val="tx2"/>
              </a:solidFill>
              <a:latin typeface="Calibri" panose="020F0502020204030204" pitchFamily="34" charset="0"/>
            </a:endParaRPr>
          </a:p>
          <a:p>
            <a:pPr marL="285750" indent="-285750">
              <a:buFont typeface="Wingdings" panose="05000000000000000000" pitchFamily="2" charset="2"/>
              <a:buChar char="Ø"/>
            </a:pPr>
            <a:r>
              <a:rPr lang="en-US" sz="3200" b="1" dirty="0" smtClean="0">
                <a:solidFill>
                  <a:schemeClr val="tx2"/>
                </a:solidFill>
                <a:latin typeface="Calibri" panose="020F0502020204030204" pitchFamily="34" charset="0"/>
              </a:rPr>
              <a:t>   Make arrangements directly.</a:t>
            </a:r>
          </a:p>
          <a:p>
            <a:pPr marL="285750" indent="-285750">
              <a:buFont typeface="Wingdings" panose="05000000000000000000" pitchFamily="2" charset="2"/>
              <a:buChar char="Ø"/>
            </a:pPr>
            <a:endParaRPr lang="en-US" sz="3200" b="1" dirty="0" smtClean="0">
              <a:solidFill>
                <a:schemeClr val="tx2"/>
              </a:solidFill>
              <a:latin typeface="Calibri" panose="020F0502020204030204" pitchFamily="34" charset="0"/>
            </a:endParaRPr>
          </a:p>
          <a:p>
            <a:pPr marL="285750" indent="-285750">
              <a:buFont typeface="Wingdings" panose="05000000000000000000" pitchFamily="2" charset="2"/>
              <a:buChar char="Ø"/>
            </a:pPr>
            <a:r>
              <a:rPr lang="en-US" sz="3200" b="1" dirty="0" smtClean="0">
                <a:solidFill>
                  <a:schemeClr val="tx2"/>
                </a:solidFill>
                <a:latin typeface="Calibri" panose="020F0502020204030204" pitchFamily="34" charset="0"/>
              </a:rPr>
              <a:t>   Making payments through the system.</a:t>
            </a:r>
            <a:endParaRPr lang="en-US" sz="3200" b="1" dirty="0">
              <a:solidFill>
                <a:schemeClr val="tx2"/>
              </a:solidFill>
              <a:latin typeface="Calibri" panose="020F0502020204030204" pitchFamily="34" charset="0"/>
            </a:endParaRPr>
          </a:p>
        </p:txBody>
      </p:sp>
    </p:spTree>
    <p:extLst>
      <p:ext uri="{BB962C8B-B14F-4D97-AF65-F5344CB8AC3E}">
        <p14:creationId xmlns:p14="http://schemas.microsoft.com/office/powerpoint/2010/main" val="9971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8047" y="1485586"/>
            <a:ext cx="10515600" cy="1325563"/>
          </a:xfrm>
        </p:spPr>
        <p:txBody>
          <a:bodyPr>
            <a:normAutofit/>
          </a:bodyPr>
          <a:lstStyle/>
          <a:p>
            <a:pPr algn="ctr"/>
            <a:r>
              <a:rPr lang="en-US" sz="4000" b="1" smtClean="0">
                <a:latin typeface="+mn-lt"/>
              </a:rPr>
              <a:t>ƯU ĐIỂM</a:t>
            </a:r>
            <a:endParaRPr lang="en-US" sz="4000" b="1">
              <a:latin typeface="+mn-lt"/>
            </a:endParaRPr>
          </a:p>
        </p:txBody>
      </p:sp>
      <p:sp>
        <p:nvSpPr>
          <p:cNvPr id="4" name="TextBox 3"/>
          <p:cNvSpPr txBox="1"/>
          <p:nvPr/>
        </p:nvSpPr>
        <p:spPr>
          <a:xfrm>
            <a:off x="1687806" y="2811149"/>
            <a:ext cx="8636082" cy="1384995"/>
          </a:xfrm>
          <a:prstGeom prst="rect">
            <a:avLst/>
          </a:prstGeom>
          <a:noFill/>
        </p:spPr>
        <p:txBody>
          <a:bodyPr wrap="none" rtlCol="0">
            <a:spAutoFit/>
          </a:bodyPr>
          <a:lstStyle/>
          <a:p>
            <a:pPr marL="457200" indent="-457200">
              <a:buFontTx/>
              <a:buChar char="-"/>
            </a:pPr>
            <a:r>
              <a:rPr lang="en-US" sz="2800" dirty="0" err="1" smtClean="0"/>
              <a:t>Chủ</a:t>
            </a:r>
            <a:r>
              <a:rPr lang="en-US" sz="2800" dirty="0" smtClean="0"/>
              <a:t> </a:t>
            </a:r>
            <a:r>
              <a:rPr lang="en-US" sz="2800" dirty="0" err="1" smtClean="0"/>
              <a:t>hàng</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tìm</a:t>
            </a:r>
            <a:r>
              <a:rPr lang="en-US" sz="2800" dirty="0" smtClean="0"/>
              <a:t> </a:t>
            </a:r>
            <a:r>
              <a:rPr lang="en-US" sz="2800" dirty="0" err="1" smtClean="0"/>
              <a:t>được</a:t>
            </a:r>
            <a:r>
              <a:rPr lang="en-US" sz="2800" dirty="0" smtClean="0"/>
              <a:t> </a:t>
            </a:r>
            <a:r>
              <a:rPr lang="en-US" sz="2800" dirty="0" err="1" smtClean="0"/>
              <a:t>xe</a:t>
            </a:r>
            <a:r>
              <a:rPr lang="en-US" sz="2800" dirty="0" smtClean="0"/>
              <a:t> </a:t>
            </a:r>
            <a:r>
              <a:rPr lang="en-US" sz="2800" dirty="0" err="1" smtClean="0"/>
              <a:t>vận</a:t>
            </a:r>
            <a:r>
              <a:rPr lang="en-US" sz="2800" dirty="0" smtClean="0"/>
              <a:t> </a:t>
            </a:r>
            <a:r>
              <a:rPr lang="en-US" sz="2800" dirty="0" err="1" smtClean="0"/>
              <a:t>chuyển</a:t>
            </a:r>
            <a:r>
              <a:rPr lang="en-US" sz="2800" dirty="0" smtClean="0"/>
              <a:t> </a:t>
            </a:r>
            <a:r>
              <a:rPr lang="en-US" sz="2800" dirty="0" err="1" smtClean="0"/>
              <a:t>nhanh</a:t>
            </a:r>
            <a:r>
              <a:rPr lang="en-US" sz="2800" dirty="0" smtClean="0"/>
              <a:t> </a:t>
            </a:r>
            <a:r>
              <a:rPr lang="en-US" sz="2800" dirty="0" err="1" smtClean="0"/>
              <a:t>chóng</a:t>
            </a:r>
            <a:r>
              <a:rPr lang="en-US" sz="2800" dirty="0" smtClean="0"/>
              <a:t> </a:t>
            </a:r>
          </a:p>
          <a:p>
            <a:pPr marL="457200" indent="-457200">
              <a:buFontTx/>
              <a:buChar char="-"/>
            </a:pPr>
            <a:r>
              <a:rPr lang="en-US" sz="2800" dirty="0" err="1" smtClean="0"/>
              <a:t>Đảm</a:t>
            </a:r>
            <a:r>
              <a:rPr lang="en-US" sz="2800" dirty="0" smtClean="0"/>
              <a:t> </a:t>
            </a:r>
            <a:r>
              <a:rPr lang="en-US" sz="2800" dirty="0" err="1" smtClean="0"/>
              <a:t>bảo</a:t>
            </a:r>
            <a:r>
              <a:rPr lang="en-US" sz="2800" dirty="0" smtClean="0"/>
              <a:t> </a:t>
            </a:r>
            <a:r>
              <a:rPr lang="en-US" sz="2800" dirty="0" err="1" smtClean="0"/>
              <a:t>hàng</a:t>
            </a:r>
            <a:r>
              <a:rPr lang="en-US" sz="2800" dirty="0" smtClean="0"/>
              <a:t> </a:t>
            </a:r>
            <a:r>
              <a:rPr lang="en-US" sz="2800" dirty="0" err="1" smtClean="0"/>
              <a:t>hóa</a:t>
            </a:r>
            <a:r>
              <a:rPr lang="en-US" sz="2800" dirty="0" smtClean="0"/>
              <a:t> </a:t>
            </a:r>
            <a:r>
              <a:rPr lang="en-US" sz="2800" dirty="0" err="1" smtClean="0"/>
              <a:t>được</a:t>
            </a:r>
            <a:r>
              <a:rPr lang="en-US" sz="2800" dirty="0" smtClean="0"/>
              <a:t> </a:t>
            </a:r>
            <a:r>
              <a:rPr lang="en-US" sz="2800" dirty="0" err="1" smtClean="0"/>
              <a:t>vận</a:t>
            </a:r>
            <a:r>
              <a:rPr lang="en-US" sz="2800" dirty="0" smtClean="0"/>
              <a:t> </a:t>
            </a:r>
            <a:r>
              <a:rPr lang="en-US" sz="2800" dirty="0" err="1" smtClean="0"/>
              <a:t>chuyển</a:t>
            </a:r>
            <a:r>
              <a:rPr lang="en-US" sz="2800" dirty="0" smtClean="0"/>
              <a:t> </a:t>
            </a:r>
            <a:r>
              <a:rPr lang="en-US" sz="2800" dirty="0" err="1" smtClean="0"/>
              <a:t>cẩn</a:t>
            </a:r>
            <a:r>
              <a:rPr lang="en-US" sz="2800" dirty="0" smtClean="0"/>
              <a:t> </a:t>
            </a:r>
            <a:r>
              <a:rPr lang="en-US" sz="2800" dirty="0" err="1" smtClean="0"/>
              <a:t>thận</a:t>
            </a:r>
            <a:endParaRPr lang="en-US" sz="2800" dirty="0" smtClean="0"/>
          </a:p>
          <a:p>
            <a:pPr marL="457200" indent="-457200">
              <a:buFontTx/>
              <a:buChar char="-"/>
            </a:pPr>
            <a:r>
              <a:rPr lang="en-US" sz="2800" dirty="0" err="1" smtClean="0"/>
              <a:t>Tăng</a:t>
            </a:r>
            <a:r>
              <a:rPr lang="en-US" sz="2800" dirty="0" smtClean="0"/>
              <a:t> </a:t>
            </a:r>
            <a:r>
              <a:rPr lang="en-US" sz="2800" dirty="0" err="1" smtClean="0"/>
              <a:t>thu</a:t>
            </a:r>
            <a:r>
              <a:rPr lang="en-US" sz="2800" dirty="0" smtClean="0"/>
              <a:t> </a:t>
            </a:r>
            <a:r>
              <a:rPr lang="en-US" sz="2800" dirty="0" err="1" smtClean="0"/>
              <a:t>nhập</a:t>
            </a:r>
            <a:r>
              <a:rPr lang="en-US" sz="2800" dirty="0" smtClean="0"/>
              <a:t> </a:t>
            </a:r>
            <a:r>
              <a:rPr lang="en-US" sz="2800" dirty="0" err="1" smtClean="0"/>
              <a:t>cho</a:t>
            </a:r>
            <a:r>
              <a:rPr lang="en-US" sz="2800" dirty="0" smtClean="0"/>
              <a:t> </a:t>
            </a:r>
            <a:r>
              <a:rPr lang="en-US" sz="2800" dirty="0" err="1" smtClean="0"/>
              <a:t>tài</a:t>
            </a:r>
            <a:r>
              <a:rPr lang="en-US" sz="2800" dirty="0" smtClean="0"/>
              <a:t> </a:t>
            </a:r>
            <a:r>
              <a:rPr lang="en-US" sz="2800" dirty="0" err="1" smtClean="0"/>
              <a:t>xế</a:t>
            </a:r>
            <a:r>
              <a:rPr lang="en-US" sz="2800" dirty="0" smtClean="0"/>
              <a:t> </a:t>
            </a:r>
            <a:r>
              <a:rPr lang="en-US" sz="2800" dirty="0" err="1" smtClean="0"/>
              <a:t>xe</a:t>
            </a:r>
            <a:r>
              <a:rPr lang="en-US" sz="2800" dirty="0" smtClean="0"/>
              <a:t> </a:t>
            </a:r>
            <a:r>
              <a:rPr lang="en-US" sz="2800" dirty="0" err="1" smtClean="0"/>
              <a:t>tải</a:t>
            </a:r>
            <a:endParaRPr lang="en-US" sz="2800" dirty="0" smtClean="0"/>
          </a:p>
        </p:txBody>
      </p:sp>
      <p:sp>
        <p:nvSpPr>
          <p:cNvPr id="5" name="Title 1"/>
          <p:cNvSpPr txBox="1">
            <a:spLocks/>
          </p:cNvSpPr>
          <p:nvPr/>
        </p:nvSpPr>
        <p:spPr>
          <a:xfrm>
            <a:off x="1187199" y="285281"/>
            <a:ext cx="3721602"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OUR SOLUTION</a:t>
            </a:r>
            <a:endParaRPr lang="en-US" sz="2800" b="1" dirty="0">
              <a:solidFill>
                <a:schemeClr val="tx2"/>
              </a:solidFill>
              <a:latin typeface="Berlin Sans FB Demi" panose="020E0802020502020306" pitchFamily="34" charset="0"/>
            </a:endParaRPr>
          </a:p>
        </p:txBody>
      </p:sp>
    </p:spTree>
    <p:extLst>
      <p:ext uri="{BB962C8B-B14F-4D97-AF65-F5344CB8AC3E}">
        <p14:creationId xmlns:p14="http://schemas.microsoft.com/office/powerpoint/2010/main" val="347863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40439" y="300521"/>
            <a:ext cx="3721602"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SCOPE</a:t>
            </a:r>
            <a:endParaRPr lang="en-US" sz="2800" b="1" dirty="0">
              <a:solidFill>
                <a:schemeClr val="tx2"/>
              </a:solidFill>
              <a:latin typeface="Berlin Sans FB Demi" panose="020E0802020502020306" pitchFamily="34" charset="0"/>
            </a:endParaRPr>
          </a:p>
        </p:txBody>
      </p:sp>
      <p:sp>
        <p:nvSpPr>
          <p:cNvPr id="6" name="TextBox 5"/>
          <p:cNvSpPr txBox="1"/>
          <p:nvPr/>
        </p:nvSpPr>
        <p:spPr>
          <a:xfrm>
            <a:off x="2301240" y="1539240"/>
            <a:ext cx="8991600" cy="4031873"/>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smtClean="0">
                <a:solidFill>
                  <a:schemeClr val="tx2"/>
                </a:solidFill>
                <a:latin typeface="Calibri" panose="020F0502020204030204" pitchFamily="34" charset="0"/>
                <a:cs typeface="Arial" panose="020B0604020202020204" pitchFamily="34" charset="0"/>
              </a:rPr>
              <a:t> 2 Web Applications:</a:t>
            </a:r>
          </a:p>
          <a:p>
            <a:pPr marL="742950" lvl="1" indent="-285750">
              <a:buFont typeface="Arial" panose="020B0604020202020204" pitchFamily="34" charset="0"/>
              <a:buChar char="•"/>
            </a:pPr>
            <a:r>
              <a:rPr lang="en-US" sz="3200" dirty="0" smtClean="0">
                <a:solidFill>
                  <a:schemeClr val="tx2"/>
                </a:solidFill>
                <a:latin typeface="Calibri" panose="020F0502020204030204" pitchFamily="34" charset="0"/>
                <a:cs typeface="Arial" panose="020B0604020202020204" pitchFamily="34" charset="0"/>
              </a:rPr>
              <a:t>Account management, order tracking, configuration system for employee.</a:t>
            </a:r>
          </a:p>
          <a:p>
            <a:pPr marL="742950" lvl="1" indent="-285750">
              <a:buFont typeface="Arial" panose="020B0604020202020204" pitchFamily="34" charset="0"/>
              <a:buChar char="•"/>
            </a:pPr>
            <a:r>
              <a:rPr lang="en-US" sz="3200" dirty="0" smtClean="0">
                <a:solidFill>
                  <a:schemeClr val="tx2"/>
                </a:solidFill>
                <a:latin typeface="Calibri" panose="020F0502020204030204" pitchFamily="34" charset="0"/>
                <a:cs typeface="Arial" panose="020B0604020202020204" pitchFamily="34" charset="0"/>
              </a:rPr>
              <a:t>Fully functional for owner.</a:t>
            </a:r>
          </a:p>
          <a:p>
            <a:pPr marL="285750" indent="-285750">
              <a:buFont typeface="Wingdings" panose="05000000000000000000" pitchFamily="2" charset="2"/>
              <a:buChar char="Ø"/>
            </a:pPr>
            <a:endParaRPr lang="en-US" sz="3200" dirty="0">
              <a:solidFill>
                <a:schemeClr val="tx2"/>
              </a:solidFill>
              <a:latin typeface="Calibri" panose="020F0502020204030204" pitchFamily="34" charset="0"/>
              <a:cs typeface="Arial" panose="020B0604020202020204" pitchFamily="34" charset="0"/>
            </a:endParaRPr>
          </a:p>
          <a:p>
            <a:pPr marL="285750" indent="-285750">
              <a:buFont typeface="Wingdings" panose="05000000000000000000" pitchFamily="2" charset="2"/>
              <a:buChar char="Ø"/>
            </a:pPr>
            <a:r>
              <a:rPr lang="en-US" sz="3200" b="1" dirty="0" smtClean="0">
                <a:solidFill>
                  <a:schemeClr val="tx2"/>
                </a:solidFill>
                <a:latin typeface="Calibri" panose="020F0502020204030204" pitchFamily="34" charset="0"/>
                <a:cs typeface="Arial" panose="020B0604020202020204" pitchFamily="34" charset="0"/>
              </a:rPr>
              <a:t> 2 Android Mobile Applications:</a:t>
            </a:r>
          </a:p>
          <a:p>
            <a:pPr marL="742950" lvl="1" indent="-285750">
              <a:buFont typeface="Arial" panose="020B0604020202020204" pitchFamily="34" charset="0"/>
              <a:buChar char="•"/>
            </a:pPr>
            <a:r>
              <a:rPr lang="en-US" sz="3200" dirty="0" smtClean="0">
                <a:solidFill>
                  <a:schemeClr val="tx2"/>
                </a:solidFill>
                <a:latin typeface="Calibri" panose="020F0502020204030204" pitchFamily="34" charset="0"/>
                <a:cs typeface="Arial" panose="020B0604020202020204" pitchFamily="34" charset="0"/>
              </a:rPr>
              <a:t>Route management app for driver.</a:t>
            </a:r>
          </a:p>
          <a:p>
            <a:pPr marL="742950" lvl="1" indent="-285750">
              <a:buFont typeface="Arial" panose="020B0604020202020204" pitchFamily="34" charset="0"/>
              <a:buChar char="•"/>
            </a:pPr>
            <a:r>
              <a:rPr lang="en-US" sz="3200" dirty="0" smtClean="0">
                <a:solidFill>
                  <a:schemeClr val="tx2"/>
                </a:solidFill>
                <a:latin typeface="Calibri" panose="020F0502020204030204" pitchFamily="34" charset="0"/>
                <a:cs typeface="Arial" panose="020B0604020202020204" pitchFamily="34" charset="0"/>
              </a:rPr>
              <a:t>Goods management </a:t>
            </a:r>
            <a:r>
              <a:rPr lang="en-US" sz="3200" dirty="0">
                <a:solidFill>
                  <a:schemeClr val="tx2"/>
                </a:solidFill>
                <a:latin typeface="Calibri" panose="020F0502020204030204" pitchFamily="34" charset="0"/>
                <a:cs typeface="Arial" panose="020B0604020202020204" pitchFamily="34" charset="0"/>
              </a:rPr>
              <a:t>app </a:t>
            </a:r>
            <a:r>
              <a:rPr lang="en-US" sz="3200" dirty="0" smtClean="0">
                <a:solidFill>
                  <a:schemeClr val="tx2"/>
                </a:solidFill>
                <a:latin typeface="Calibri" panose="020F0502020204030204" pitchFamily="34" charset="0"/>
                <a:cs typeface="Arial" panose="020B0604020202020204" pitchFamily="34" charset="0"/>
              </a:rPr>
              <a:t>for owner.</a:t>
            </a:r>
            <a:endParaRPr lang="en-US" sz="3200" dirty="0">
              <a:solidFill>
                <a:schemeClr val="tx2"/>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9876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down)">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wipe(down)">
                                      <p:cBhvr>
                                        <p:cTn id="18" dur="500"/>
                                        <p:tgtEl>
                                          <p:spTgt spid="6">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wipe(down)">
                                      <p:cBhvr>
                                        <p:cTn id="21" dur="500"/>
                                        <p:tgtEl>
                                          <p:spTgt spid="6">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wipe(down)">
                                      <p:cBhvr>
                                        <p:cTn id="24"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615439" y="300521"/>
            <a:ext cx="2363721" cy="40051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2"/>
                </a:solidFill>
                <a:latin typeface="Berlin Sans FB Demi" panose="020E0802020502020306" pitchFamily="34" charset="0"/>
              </a:rPr>
              <a:t>WORKFLOW</a:t>
            </a:r>
            <a:endParaRPr lang="en-US" sz="2800" b="1" dirty="0">
              <a:solidFill>
                <a:schemeClr val="tx2"/>
              </a:solidFill>
              <a:latin typeface="Berlin Sans FB Demi" panose="020E0802020502020306" pitchFamily="34" charset="0"/>
            </a:endParaRPr>
          </a:p>
        </p:txBody>
      </p:sp>
    </p:spTree>
    <p:extLst>
      <p:ext uri="{BB962C8B-B14F-4D97-AF65-F5344CB8AC3E}">
        <p14:creationId xmlns:p14="http://schemas.microsoft.com/office/powerpoint/2010/main" val="2265489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6">
      <a:dk1>
        <a:srgbClr val="0070C0"/>
      </a:dk1>
      <a:lt1>
        <a:sysClr val="window" lastClr="FFFFFF"/>
      </a:lt1>
      <a:dk2>
        <a:srgbClr val="212121"/>
      </a:dk2>
      <a:lt2>
        <a:srgbClr val="CDD0D1"/>
      </a:lt2>
      <a:accent1>
        <a:srgbClr val="F99D1C"/>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1229</TotalTime>
  <Words>1052</Words>
  <Application>Microsoft Office PowerPoint</Application>
  <PresentationFormat>Widescreen</PresentationFormat>
  <Paragraphs>144</Paragraphs>
  <Slides>17</Slides>
  <Notes>10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Berlin Sans FB Demi</vt:lpstr>
      <vt:lpstr>Calibri</vt:lpstr>
      <vt:lpstr>Corbel</vt:lpstr>
      <vt:lpstr>Wingdings</vt:lpstr>
      <vt:lpstr>Parallax</vt:lpstr>
      <vt:lpstr>Freight Truck Services</vt:lpstr>
      <vt:lpstr>OUTLINE</vt:lpstr>
      <vt:lpstr>SCENARIO PROBLEM</vt:lpstr>
      <vt:lpstr>PowerPoint Presentation</vt:lpstr>
      <vt:lpstr>PowerPoint Presentation</vt:lpstr>
      <vt:lpstr>PowerPoint Presentation</vt:lpstr>
      <vt:lpstr>ƯU ĐIỂM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Freight Truck Service</dc:title>
  <dc:creator>Thien Nguyen</dc:creator>
  <cp:lastModifiedBy>Huy Bùi</cp:lastModifiedBy>
  <cp:revision>135</cp:revision>
  <dcterms:created xsi:type="dcterms:W3CDTF">2015-04-09T14:49:20Z</dcterms:created>
  <dcterms:modified xsi:type="dcterms:W3CDTF">2015-04-14T08:13:15Z</dcterms:modified>
</cp:coreProperties>
</file>