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5" r:id="rId6"/>
    <p:sldId id="264" r:id="rId7"/>
    <p:sldId id="275" r:id="rId8"/>
    <p:sldId id="266" r:id="rId9"/>
    <p:sldId id="267" r:id="rId10"/>
    <p:sldId id="269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en-US" dirty="0" err="1"/>
            <a:t>Автономность</a:t>
          </a:r>
          <a:r>
            <a:rPr lang="en-US" dirty="0"/>
            <a:t>: </a:t>
          </a:r>
          <a:endParaRPr lang="ru-RU" dirty="0"/>
        </a:p>
        <a:p>
          <a:r>
            <a:rPr lang="ru-RU" dirty="0"/>
            <a:t>3</a:t>
          </a:r>
          <a:r>
            <a:rPr lang="en-US" dirty="0"/>
            <a:t>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Автономность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</a:t>
          </a:r>
          <a:r>
            <a:rPr lang="en-US" sz="2000" kern="1200" dirty="0"/>
            <a:t>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F5D-C1EC-42DC-8C88-ED95F9B54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0FBB-251C-4FB5-B316-A2D5FDEDA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1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42E5-497E-4B13-892A-B07E48017FD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26A-7B3F-4B1F-914D-1E8356FB8E9F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4161-7636-4F8D-87D3-6A03DADF8E4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FABA-3A12-4D4A-990E-C57EB7D661BA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0C67-C3B8-4999-A365-02ED13AB639D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746E-7A0F-4157-B263-8310D342CDD2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E77-1798-4E72-92DE-51B41968D635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A39-2B7A-44DA-A579-8FEC7A474B91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C86C-5D3C-456B-9223-E718868EE874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0B18-AF05-4CE1-AC0E-FBBEEAB8057A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0286-1921-4A24-94D1-BFB494B4217F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A5E8-8F2C-4469-BBCF-29BC4FAF5E5D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Руководитель: Калиниченко С.В</a:t>
            </a:r>
            <a:r>
              <a:rPr lang="ru-RU" sz="1300" dirty="0">
                <a:solidFill>
                  <a:srgbClr val="FFFFFF"/>
                </a:solidFill>
              </a:rPr>
              <a:t>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7131F-9EE8-6124-4214-3937CB5A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AD4E2D-D12A-81E4-A4A1-AC223C96D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A00E1-5395-DA32-AB17-1CFDFED46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6B86A-2B7F-2A4F-2E1A-5BCBE486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0439B2-0ED3-74EF-FAAC-4E7B0D66D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7491-2364-8B19-F99D-07D571F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</a:rPr>
              <a:t>Демонстрационная задача и возможный подход к 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00836-4F76-1500-F734-DC1FE8F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" y="1577278"/>
            <a:ext cx="8069480" cy="477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958925-5E9A-DB82-61E6-E14F3AEE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09160-7DD3-5F35-F7EE-054E21387591}"/>
              </a:ext>
            </a:extLst>
          </p:cNvPr>
          <p:cNvSpPr txBox="1"/>
          <p:nvPr/>
        </p:nvSpPr>
        <p:spPr>
          <a:xfrm>
            <a:off x="2869075" y="6439984"/>
            <a:ext cx="587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 схема алгоритма работы робота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402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76DA8-AF95-8EC8-F48A-B834268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A1A0E5-12E7-8421-9D9A-A4AD83E1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23E86-3061-B0C2-3C35-7864477E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90563C-1F5C-AA8B-5D15-53A28DBA8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FBEC0C-87ED-368D-ECC0-D07D337F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2DF5A1-3DC6-4653-5420-A4008354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346F-6EBC-3FF7-6783-61E0D70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9340BE-E0F1-FC4A-F400-3579387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 проведён анализ современных мобильных платформ, на основе которых сформулированы требования к разрабатываемой платформе.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трехуровневая система управления, включающая верхний уровень (управляющий компьютер), средний уровень (микроконтроллер) и нижний уровень (аппаратная часть). Это позволяет эффективно управлять движением платформы, обрабатывать данные с сенсоров и реализовывать алгоритмы навигации.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конструкция мобильной платформы с использованием всенаправленных колёс типа "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Меканум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что обеспечивает высокую маневренность и возможность движения в любом направлении. А также подобраны компоненты для системы управления.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план обучения, который включает изучение основ Linux, ROS, SLAM-навигации и управления роботом. А также разработана практическая задача для демонстрации возможностей робота.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1D269-66BE-C87B-DBE0-D211A31E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5A5B7-9517-8C8C-3480-70DC1BCC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54037F-F013-6DF8-0E8A-FDB04757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C5FB85-5417-3917-604A-270C77AC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30D45F-69C9-3574-8D2A-23DDF6760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FA90AD-7203-08D4-698B-6E1F220C7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3274A3-1EAC-F348-05D2-1199A09CA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1647-7E64-7DAE-F681-041D29F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5DA505-3D08-1D94-91C2-AC12EA6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02B8B6A-6CD2-6998-237C-0520B464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07" y="1576445"/>
            <a:ext cx="6765090" cy="495456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A54AD7-36EC-73E8-D94D-8A617C81260C}"/>
              </a:ext>
            </a:extLst>
          </p:cNvPr>
          <p:cNvSpPr txBox="1"/>
          <p:nvPr/>
        </p:nvSpPr>
        <p:spPr>
          <a:xfrm>
            <a:off x="2869075" y="6450304"/>
            <a:ext cx="508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Мобильная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манипулятором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4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5330A95-8F6A-743F-B44D-71DDE789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6526" b="5"/>
          <a:stretch/>
        </p:blipFill>
        <p:spPr bwMode="auto">
          <a:xfrm>
            <a:off x="554282" y="1599710"/>
            <a:ext cx="2243504" cy="29913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738933-A6D5-BB4F-B36D-EAC9E6A5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4146" b="5"/>
          <a:stretch/>
        </p:blipFill>
        <p:spPr bwMode="auto">
          <a:xfrm>
            <a:off x="3443335" y="1579115"/>
            <a:ext cx="2112180" cy="2816240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6" name="Рисунок 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E34309-CB9E-A63A-D85E-593E24B8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7" r="23174" b="2"/>
          <a:stretch/>
        </p:blipFill>
        <p:spPr>
          <a:xfrm>
            <a:off x="6164826" y="1570071"/>
            <a:ext cx="2157479" cy="28766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4510462"/>
            <a:ext cx="8681884" cy="2047654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KUKA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youBot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Преимущества: Большое количество датчиков, поддержка ROS, модульность.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Недостатки: Высокая стоимость, отсутствие лидара, сложность для новичков.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RoboMaster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Языки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Python, совместимость с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Отсутствие лидара, отсутствия поддержки ROS, ограниченное время работы.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MYAGV: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Компактность, всенаправленные колеса, поддержка 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Ограниченная грузоподъемность и время автономной работы,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7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бъём технической документации ограничен.</a:t>
            </a: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45B1EAA-6280-918D-4D28-71FA09F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ru-RU" sz="3500" b="1" dirty="0">
                <a:solidFill>
                  <a:srgbClr val="FFFFFF"/>
                </a:solidFill>
              </a:rPr>
              <a:t>Цель и задачи выпускной квалификационной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750142"/>
            <a:ext cx="8613058" cy="5107858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конструкции и программных решений образовательной мобильной роботизированной платформ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возможностью совместной работы с манипулятором.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и анализ современных мобильных платформ с учетом их конструктивных особенностей и функциональных характеристик, а также разработка технического задания на основе полученных данных.</a:t>
            </a:r>
            <a:endParaRPr lang="en-US" sz="1400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методики обучения и демонстрационного поля с использованием мобильной платформы.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структурной схемы мобильной платформы.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конструкции мобильной платформы и её компонентов.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Выбор электроники и дополнительных компонентов.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алгоритмов управления для демонстрационной задачи на основе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-навигации и их симуляция в виртуальной среде.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регулировочного расчета для одного привода шасси.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849F1-DBBA-B6BB-EC8C-FEA0CE21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Технические</a:t>
            </a:r>
            <a:r>
              <a:rPr b="1" dirty="0"/>
              <a:t> </a:t>
            </a:r>
            <a:r>
              <a:rPr b="1" dirty="0" err="1"/>
              <a:t>Требования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966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A8915-507D-7551-5AB6-4102A35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EC12-79B1-2ACA-6902-4A03A5F8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6" y="2862471"/>
            <a:ext cx="2384031" cy="2907802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>
                <a:solidFill>
                  <a:srgbClr val="FFFFFF"/>
                </a:solidFill>
              </a:rPr>
              <a:t>Кинематика мобильной платформы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FEE8A-603D-BD61-AA0E-279CC0F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35" y="1087727"/>
            <a:ext cx="2281352" cy="1045873"/>
          </a:xfrm>
        </p:spPr>
        <p:txBody>
          <a:bodyPr anchor="b">
            <a:normAutofit/>
          </a:bodyPr>
          <a:lstStyle/>
          <a:p>
            <a:pPr algn="l"/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3CE65A-7C5A-5203-9214-CB634870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297277"/>
            <a:ext cx="2762411" cy="2876559"/>
          </a:xfrm>
          <a:prstGeom prst="rect">
            <a:avLst/>
          </a:prstGeom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C76B736-C591-3B57-F984-C0FC7E747B4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581748"/>
            <a:ext cx="2793634" cy="25920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екст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8A185-C98D-A127-3998-289B890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90" y="4288888"/>
            <a:ext cx="5169830" cy="1441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AC4A-FFBA-E533-B738-049A0417379A}"/>
              </a:ext>
            </a:extLst>
          </p:cNvPr>
          <p:cNvSpPr txBox="1"/>
          <p:nvPr/>
        </p:nvSpPr>
        <p:spPr>
          <a:xfrm>
            <a:off x="2935913" y="3285437"/>
            <a:ext cx="274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Схема установки </a:t>
            </a:r>
          </a:p>
          <a:p>
            <a:pPr algn="ctr"/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EF295-5682-C62C-5903-2EAA80CCEF0C}"/>
              </a:ext>
            </a:extLst>
          </p:cNvPr>
          <p:cNvSpPr txBox="1"/>
          <p:nvPr/>
        </p:nvSpPr>
        <p:spPr>
          <a:xfrm>
            <a:off x="6117938" y="3245645"/>
            <a:ext cx="276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робота на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четырех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колесах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Рисунок 8" descr="Изображение выглядит как Шрифт, диаграмма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45116-58CD-5F7B-85CD-84FD14252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52" y="5586158"/>
            <a:ext cx="3681095" cy="1223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487-8AB6-72C8-71DD-8FFEBB6CD57F}"/>
              </a:ext>
            </a:extLst>
          </p:cNvPr>
          <p:cNvSpPr txBox="1"/>
          <p:nvPr/>
        </p:nvSpPr>
        <p:spPr>
          <a:xfrm>
            <a:off x="3899590" y="4068519"/>
            <a:ext cx="403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Прямая и обратная задача кинематики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1FFAF246-E4BB-17AA-66C3-633E79CB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1497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288404"/>
            <a:ext cx="8619213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540287" y="4931105"/>
            <a:ext cx="182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Raspberry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254858" y="6456060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7424" y="5257609"/>
            <a:ext cx="1228896" cy="120031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A21946-2734-4983-66C1-F0448FE8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2312-4270-1701-CAD9-7B1635FC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CBCB-2ACB-D54F-8667-BCD25945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50122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СТРУКТУРА СИСТЕМЫ УПРАВЛЕНИЯ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Объект 9" descr="Изображение выглядит как текст, диаграмма, снимок экрана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BA983C1-66BB-2DD8-E286-3AA96770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580622"/>
            <a:ext cx="8355452" cy="525939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A285C-3B77-33D8-64A7-4E93AD3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400" b="1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5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13CC-CA88-2A33-FE13-6CFD81C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502C03-E183-3E92-2F06-16CCFB1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4012"/>
            <a:ext cx="5715217" cy="40578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6553B4-452F-6B78-B21F-648E741D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0" t="4556" r="7534" b="6149"/>
          <a:stretch/>
        </p:blipFill>
        <p:spPr>
          <a:xfrm>
            <a:off x="5715218" y="4247983"/>
            <a:ext cx="3428779" cy="25201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B37F5-7053-417C-2D3C-2835EA8D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11" r="4756"/>
          <a:stretch/>
        </p:blipFill>
        <p:spPr>
          <a:xfrm>
            <a:off x="5726565" y="1642995"/>
            <a:ext cx="3417437" cy="2515124"/>
          </a:xfrm>
          <a:prstGeom prst="rect">
            <a:avLst/>
          </a:pr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C2A55417-7D00-64E9-A095-172320CD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86744"/>
            <a:ext cx="7086600" cy="1442631"/>
          </a:xfrm>
        </p:spPr>
        <p:txBody>
          <a:bodyPr>
            <a:normAutofit/>
          </a:bodyPr>
          <a:lstStyle/>
          <a:p>
            <a:endParaRPr lang="ru-RU" sz="1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5C969-EAB3-5803-0C32-6267143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8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3F03-0A03-0B8A-CFC6-03EF4B92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 err="1">
                <a:solidFill>
                  <a:srgbClr val="FFFFFF"/>
                </a:solidFill>
                <a:effectLst/>
              </a:rPr>
              <a:t>Демонстрационная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задача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и </a:t>
            </a:r>
            <a:r>
              <a:rPr lang="ru-RU" sz="3200" b="1" dirty="0">
                <a:solidFill>
                  <a:srgbClr val="FFFFFF"/>
                </a:solidFill>
              </a:rPr>
              <a:t>методика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обучени</a:t>
            </a:r>
            <a:r>
              <a:rPr lang="ru-RU" sz="3200" b="1" dirty="0">
                <a:solidFill>
                  <a:srgbClr val="FFFFFF"/>
                </a:solidFill>
                <a:effectLst/>
              </a:rPr>
              <a:t>я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3AFAF-876A-9FBE-39EE-4F900B3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84" y="1568826"/>
            <a:ext cx="6120407" cy="35804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12B44-AFBF-432C-49D4-4F42CFC0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3" y="5404573"/>
            <a:ext cx="6745279" cy="138278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54A4C-1E87-4D51-6471-7287192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9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7D956-64BF-D63F-EEA4-68A97975022D}"/>
              </a:ext>
            </a:extLst>
          </p:cNvPr>
          <p:cNvSpPr txBox="1"/>
          <p:nvPr/>
        </p:nvSpPr>
        <p:spPr>
          <a:xfrm>
            <a:off x="3907347" y="4964597"/>
            <a:ext cx="264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Демонстрационное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F4025-F90C-6B3E-3042-393EEFC19F5B}"/>
              </a:ext>
            </a:extLst>
          </p:cNvPr>
          <p:cNvSpPr txBox="1"/>
          <p:nvPr/>
        </p:nvSpPr>
        <p:spPr>
          <a:xfrm>
            <a:off x="6853084" y="5467176"/>
            <a:ext cx="2232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Структура методики обучение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9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1530</TotalTime>
  <Words>484</Words>
  <Application>Microsoft Office PowerPoint</Application>
  <PresentationFormat>Экран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Symbol</vt:lpstr>
      <vt:lpstr>Times New Roman</vt:lpstr>
      <vt:lpstr>Office Theme</vt:lpstr>
      <vt:lpstr>Разработка мобильной платформы для обучения</vt:lpstr>
      <vt:lpstr>Анализ существующих мобильных платформ</vt:lpstr>
      <vt:lpstr>Цель и задачи выпускной квалификационной работы</vt:lpstr>
      <vt:lpstr>Технические Требования</vt:lpstr>
      <vt:lpstr>Кинематика мобильной платформы</vt:lpstr>
      <vt:lpstr>КОМПОНЕНТЫ МОБИЛЬНОЙ ПЛАТФОРМЫ</vt:lpstr>
      <vt:lpstr>СТРУКТУРА СИСТЕМЫ УПРАВЛЕНИЯ</vt:lpstr>
      <vt:lpstr>Конструкция привода и мобильной платформы  </vt:lpstr>
      <vt:lpstr>Демонстрационная задача и методика обучения</vt:lpstr>
      <vt:lpstr>Демонстрационная задача и возможный подход к обучению</vt:lpstr>
      <vt:lpstr>Заключение </vt:lpstr>
      <vt:lpstr>Заключение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11</cp:revision>
  <dcterms:created xsi:type="dcterms:W3CDTF">2013-01-27T09:14:16Z</dcterms:created>
  <dcterms:modified xsi:type="dcterms:W3CDTF">2025-03-12T22:29:42Z</dcterms:modified>
  <cp:category/>
</cp:coreProperties>
</file>