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59" r:id="rId3"/>
    <p:sldId id="301" r:id="rId4"/>
    <p:sldId id="258" r:id="rId5"/>
    <p:sldId id="262" r:id="rId6"/>
    <p:sldId id="263" r:id="rId7"/>
    <p:sldId id="297" r:id="rId8"/>
    <p:sldId id="266" r:id="rId9"/>
    <p:sldId id="298" r:id="rId10"/>
    <p:sldId id="300" r:id="rId11"/>
    <p:sldId id="299" r:id="rId12"/>
    <p:sldId id="302" r:id="rId13"/>
    <p:sldId id="303" r:id="rId14"/>
  </p:sldIdLst>
  <p:sldSz cx="9144000" cy="5143500" type="screen16x9"/>
  <p:notesSz cx="6858000" cy="9144000"/>
  <p:embeddedFontLst>
    <p:embeddedFont>
      <p:font typeface="Advent Pro Light" panose="020B0604020202020204" charset="0"/>
      <p:regular r:id="rId16"/>
      <p:bold r:id="rId17"/>
    </p:embeddedFont>
    <p:embeddedFont>
      <p:font typeface="Anton" pitchFamily="2" charset="0"/>
      <p:regular r:id="rId18"/>
    </p:embeddedFont>
    <p:embeddedFont>
      <p:font typeface="Fira Sans Condensed Light" panose="020B0403050000020004" pitchFamily="34" charset="0"/>
      <p:regular r:id="rId19"/>
      <p:bold r:id="rId20"/>
      <p:italic r:id="rId21"/>
      <p:boldItalic r:id="rId22"/>
    </p:embeddedFont>
    <p:embeddedFont>
      <p:font typeface="Josefin Slab" pitchFamily="2" charset="0"/>
      <p:regular r:id="rId23"/>
      <p:bold r:id="rId24"/>
      <p:italic r:id="rId25"/>
      <p:boldItalic r:id="rId26"/>
    </p:embeddedFont>
    <p:embeddedFont>
      <p:font typeface="Rajdhani" panose="020B0604020202020204" charset="0"/>
      <p:regular r:id="rId27"/>
      <p:bold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Black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A00C6-F17F-41EC-9061-015F2723C8F8}">
  <a:tblStyle styleId="{AE4A00C6-F17F-41EC-9061-015F2723C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6/11/relationships/changesInfo" Target="changesInfos/changesInfo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bui" userId="2c2525770e07b128" providerId="LiveId" clId="{46C91511-E245-4B1C-93AA-4E6D5BF3A6DA}"/>
    <pc:docChg chg="modSld">
      <pc:chgData name="khanh bui" userId="2c2525770e07b128" providerId="LiveId" clId="{46C91511-E245-4B1C-93AA-4E6D5BF3A6DA}" dt="2021-11-05T08:08:24.518" v="23"/>
      <pc:docMkLst>
        <pc:docMk/>
      </pc:docMkLst>
      <pc:sldChg chg="modSp mod">
        <pc:chgData name="khanh bui" userId="2c2525770e07b128" providerId="LiveId" clId="{46C91511-E245-4B1C-93AA-4E6D5BF3A6DA}" dt="2021-11-05T08:07:59.506" v="20" actId="1038"/>
        <pc:sldMkLst>
          <pc:docMk/>
          <pc:sldMk cId="1748700134" sldId="300"/>
        </pc:sldMkLst>
        <pc:picChg chg="mod">
          <ac:chgData name="khanh bui" userId="2c2525770e07b128" providerId="LiveId" clId="{46C91511-E245-4B1C-93AA-4E6D5BF3A6DA}" dt="2021-11-05T08:07:59.506" v="20" actId="1038"/>
          <ac:picMkLst>
            <pc:docMk/>
            <pc:sldMk cId="1748700134" sldId="300"/>
            <ac:picMk id="10" creationId="{F4E534E8-769C-41A8-B128-B4FE1E953E44}"/>
          </ac:picMkLst>
        </pc:picChg>
      </pc:sldChg>
      <pc:sldChg chg="modTransition">
        <pc:chgData name="khanh bui" userId="2c2525770e07b128" providerId="LiveId" clId="{46C91511-E245-4B1C-93AA-4E6D5BF3A6DA}" dt="2021-11-05T08:08:24.518" v="23"/>
        <pc:sldMkLst>
          <pc:docMk/>
          <pc:sldMk cId="113921296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9" r:id="rId5"/>
    <p:sldLayoutId id="2147483660" r:id="rId6"/>
    <p:sldLayoutId id="2147483661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568050" y="1535906"/>
            <a:ext cx="8333063" cy="1315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Jordan Mania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671999" y="2715238"/>
            <a:ext cx="4310900" cy="794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Bùi Gia Khánh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JSB23</a:t>
            </a:r>
            <a:endParaRPr sz="2000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3CEA28-8973-4D3B-9DAC-2791C653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27" y="1448195"/>
            <a:ext cx="5874946" cy="2247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2867C-D6D6-4841-8AE8-606BFE17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326806"/>
            <a:ext cx="8136731" cy="38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534E8-769C-41A8-B128-B4FE1E95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7" y="4354408"/>
            <a:ext cx="7808115" cy="388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FF48B-B76A-4C83-A526-D8973E160403}"/>
              </a:ext>
            </a:extLst>
          </p:cNvPr>
          <p:cNvSpPr txBox="1"/>
          <p:nvPr/>
        </p:nvSpPr>
        <p:spPr>
          <a:xfrm>
            <a:off x="3554013" y="714783"/>
            <a:ext cx="2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aleway" pitchFamily="2" charset="0"/>
              </a:rPr>
              <a:t>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36DA7-EB2E-458C-AF35-43FEE3117AC8}"/>
              </a:ext>
            </a:extLst>
          </p:cNvPr>
          <p:cNvSpPr txBox="1"/>
          <p:nvPr/>
        </p:nvSpPr>
        <p:spPr>
          <a:xfrm>
            <a:off x="3554013" y="4747339"/>
            <a:ext cx="2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aleway" pitchFamily="2" charset="0"/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821C1-8685-4007-B906-EF39DE646360}"/>
              </a:ext>
            </a:extLst>
          </p:cNvPr>
          <p:cNvSpPr txBox="1"/>
          <p:nvPr/>
        </p:nvSpPr>
        <p:spPr>
          <a:xfrm>
            <a:off x="3494482" y="3704928"/>
            <a:ext cx="2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aleway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487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30">
            <a:extLst>
              <a:ext uri="{FF2B5EF4-FFF2-40B4-BE49-F238E27FC236}">
                <a16:creationId xmlns:a16="http://schemas.microsoft.com/office/drawing/2014/main" id="{B5DFD1A1-BCE0-4B5C-96C1-AC36A0219C53}"/>
              </a:ext>
            </a:extLst>
          </p:cNvPr>
          <p:cNvSpPr txBox="1">
            <a:spLocks/>
          </p:cNvSpPr>
          <p:nvPr/>
        </p:nvSpPr>
        <p:spPr>
          <a:xfrm>
            <a:off x="2678100" y="2732099"/>
            <a:ext cx="3787800" cy="181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err="1">
                <a:latin typeface="Raleway" pitchFamily="2" charset="0"/>
              </a:rPr>
              <a:t>Mục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đích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6" name="Google Shape;176;p30">
            <a:extLst>
              <a:ext uri="{FF2B5EF4-FFF2-40B4-BE49-F238E27FC236}">
                <a16:creationId xmlns:a16="http://schemas.microsoft.com/office/drawing/2014/main" id="{93B6FC42-7767-41C0-806E-DA5BF689C28C}"/>
              </a:ext>
            </a:extLst>
          </p:cNvPr>
          <p:cNvSpPr txBox="1">
            <a:spLocks/>
          </p:cNvSpPr>
          <p:nvPr/>
        </p:nvSpPr>
        <p:spPr>
          <a:xfrm>
            <a:off x="3522879" y="968268"/>
            <a:ext cx="2120683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4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" dirty="0"/>
              <a:t>04</a:t>
            </a:r>
          </a:p>
        </p:txBody>
      </p:sp>
      <p:cxnSp>
        <p:nvCxnSpPr>
          <p:cNvPr id="7" name="Google Shape;177;p30">
            <a:extLst>
              <a:ext uri="{FF2B5EF4-FFF2-40B4-BE49-F238E27FC236}">
                <a16:creationId xmlns:a16="http://schemas.microsoft.com/office/drawing/2014/main" id="{27A5E494-608E-4DCB-A2D1-9E86A98721E6}"/>
              </a:ext>
            </a:extLst>
          </p:cNvPr>
          <p:cNvCxnSpPr/>
          <p:nvPr/>
        </p:nvCxnSpPr>
        <p:spPr>
          <a:xfrm rot="10800000" flipH="1">
            <a:off x="2859150" y="301008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715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AA2A1-710A-4842-B841-60BE41D39231}"/>
              </a:ext>
            </a:extLst>
          </p:cNvPr>
          <p:cNvSpPr txBox="1"/>
          <p:nvPr/>
        </p:nvSpPr>
        <p:spPr>
          <a:xfrm>
            <a:off x="364332" y="2571750"/>
            <a:ext cx="2550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Lan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tỏa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niềm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đam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mê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với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thời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trang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với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giày</a:t>
            </a:r>
            <a:endParaRPr lang="en-US" sz="2000" dirty="0">
              <a:solidFill>
                <a:schemeClr val="tx2"/>
              </a:solidFill>
              <a:latin typeface="Ralew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C31E0-7D81-4E1D-BF18-2D74BC72B2CE}"/>
              </a:ext>
            </a:extLst>
          </p:cNvPr>
          <p:cNvSpPr txBox="1"/>
          <p:nvPr/>
        </p:nvSpPr>
        <p:spPr>
          <a:xfrm>
            <a:off x="5332810" y="2571750"/>
            <a:ext cx="296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Lan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tỏa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điệp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chọn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giày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authentic,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chất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lượng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để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bảo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vệ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chân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đảm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bảo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chất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lượng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khi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 di </a:t>
            </a:r>
            <a:r>
              <a:rPr lang="en-US" sz="2000" dirty="0" err="1">
                <a:solidFill>
                  <a:schemeClr val="tx2"/>
                </a:solidFill>
                <a:latin typeface="Raleway" pitchFamily="2" charset="0"/>
              </a:rPr>
              <a:t>chuyển</a:t>
            </a:r>
            <a:r>
              <a:rPr lang="en-US" sz="2000" dirty="0">
                <a:solidFill>
                  <a:schemeClr val="tx2"/>
                </a:solidFill>
                <a:latin typeface="Raleway" pitchFamily="2" charset="0"/>
              </a:rPr>
              <a:t>.</a:t>
            </a:r>
          </a:p>
          <a:p>
            <a:pPr algn="r"/>
            <a:endParaRPr lang="en-US" sz="2000" dirty="0"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51D47-B376-429C-A099-36D1D572410E}"/>
              </a:ext>
            </a:extLst>
          </p:cNvPr>
          <p:cNvSpPr txBox="1"/>
          <p:nvPr/>
        </p:nvSpPr>
        <p:spPr>
          <a:xfrm>
            <a:off x="2085975" y="167551"/>
            <a:ext cx="49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tx2"/>
                </a:solidFill>
                <a:latin typeface="Raleway" pitchFamily="2" charset="0"/>
              </a:rPr>
              <a:t>Sứ</a:t>
            </a:r>
            <a:r>
              <a:rPr lang="en-US" sz="4000" b="1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Raleway" pitchFamily="2" charset="0"/>
              </a:rPr>
              <a:t>mệnh</a:t>
            </a:r>
            <a:r>
              <a:rPr lang="en-US" sz="4000" b="1" dirty="0">
                <a:solidFill>
                  <a:schemeClr val="tx2"/>
                </a:solidFill>
                <a:latin typeface="Raleway" pitchFamily="2" charset="0"/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latin typeface="Raleway" pitchFamily="2" charset="0"/>
              </a:rPr>
              <a:t>của</a:t>
            </a:r>
            <a:r>
              <a:rPr lang="en-US" sz="4000" b="1" dirty="0">
                <a:solidFill>
                  <a:schemeClr val="tx2"/>
                </a:solidFill>
                <a:latin typeface="Raleway" pitchFamily="2" charset="0"/>
              </a:rPr>
              <a:t> JM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300EE2-3D6B-4E51-9D55-F4C6293FA890}"/>
              </a:ext>
            </a:extLst>
          </p:cNvPr>
          <p:cNvCxnSpPr>
            <a:cxnSpLocks/>
          </p:cNvCxnSpPr>
          <p:nvPr/>
        </p:nvCxnSpPr>
        <p:spPr>
          <a:xfrm flipH="1">
            <a:off x="2421732" y="875437"/>
            <a:ext cx="1921668" cy="1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D1408-4121-4E12-876F-1D7C3904C190}"/>
              </a:ext>
            </a:extLst>
          </p:cNvPr>
          <p:cNvCxnSpPr>
            <a:cxnSpLocks/>
          </p:cNvCxnSpPr>
          <p:nvPr/>
        </p:nvCxnSpPr>
        <p:spPr>
          <a:xfrm>
            <a:off x="4343400" y="875437"/>
            <a:ext cx="2471738" cy="1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90C5-A2C2-40EB-8996-9BC2C013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076F-3792-47FB-8918-C8C025FE5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1FA559-F5C1-4DD5-B861-2D7BAF5A5B3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17C56-C1D6-460F-957A-D7978DA6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2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864939" y="0"/>
            <a:ext cx="5414121" cy="1101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 Black" pitchFamily="2" charset="0"/>
              </a:rPr>
              <a:t>Giới thiệu về tôi</a:t>
            </a:r>
            <a:endParaRPr dirty="0">
              <a:latin typeface="Raleway Black" pitchFamily="2" charset="0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1107701" y="3281575"/>
            <a:ext cx="662898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Họ và tên: Bùi Gia Khánh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Trường THPT Chuyên Ngoại Ngữ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Mục đích học: mục đích kinh doanh &amp; nâng cao trình độ công nghệ</a:t>
            </a:r>
            <a:endParaRPr sz="1800" dirty="0"/>
          </a:p>
        </p:txBody>
      </p:sp>
      <p:cxnSp>
        <p:nvCxnSpPr>
          <p:cNvPr id="137" name="Google Shape;137;p27"/>
          <p:cNvCxnSpPr>
            <a:cxnSpLocks/>
          </p:cNvCxnSpPr>
          <p:nvPr/>
        </p:nvCxnSpPr>
        <p:spPr>
          <a:xfrm flipH="1">
            <a:off x="1864939" y="1029993"/>
            <a:ext cx="525738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6A292C-339D-446F-8370-F1B36EB7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81" y="1202736"/>
            <a:ext cx="1890095" cy="24574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7">
            <a:extLst>
              <a:ext uri="{FF2B5EF4-FFF2-40B4-BE49-F238E27FC236}">
                <a16:creationId xmlns:a16="http://schemas.microsoft.com/office/drawing/2014/main" id="{A993C1C1-CA61-4E41-AD8A-8CC5F793123F}"/>
              </a:ext>
            </a:extLst>
          </p:cNvPr>
          <p:cNvSpPr txBox="1">
            <a:spLocks/>
          </p:cNvSpPr>
          <p:nvPr/>
        </p:nvSpPr>
        <p:spPr>
          <a:xfrm>
            <a:off x="1864939" y="0"/>
            <a:ext cx="5414121" cy="110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err="1">
                <a:latin typeface="Raleway Black" pitchFamily="2" charset="0"/>
              </a:rPr>
              <a:t>Giới</a:t>
            </a:r>
            <a:r>
              <a:rPr lang="en-US" dirty="0">
                <a:latin typeface="Raleway Black" pitchFamily="2" charset="0"/>
              </a:rPr>
              <a:t> </a:t>
            </a:r>
            <a:r>
              <a:rPr lang="en-US" dirty="0" err="1">
                <a:latin typeface="Raleway Black" pitchFamily="2" charset="0"/>
              </a:rPr>
              <a:t>thiệu</a:t>
            </a:r>
            <a:r>
              <a:rPr lang="en-US" dirty="0">
                <a:latin typeface="Raleway Black" pitchFamily="2" charset="0"/>
              </a:rPr>
              <a:t> </a:t>
            </a:r>
            <a:r>
              <a:rPr lang="en-US" dirty="0" err="1">
                <a:latin typeface="Raleway Black" pitchFamily="2" charset="0"/>
              </a:rPr>
              <a:t>về</a:t>
            </a:r>
            <a:r>
              <a:rPr lang="en-US" dirty="0">
                <a:latin typeface="Raleway Black" pitchFamily="2" charset="0"/>
              </a:rPr>
              <a:t> web</a:t>
            </a:r>
          </a:p>
        </p:txBody>
      </p:sp>
      <p:cxnSp>
        <p:nvCxnSpPr>
          <p:cNvPr id="5" name="Google Shape;137;p27">
            <a:extLst>
              <a:ext uri="{FF2B5EF4-FFF2-40B4-BE49-F238E27FC236}">
                <a16:creationId xmlns:a16="http://schemas.microsoft.com/office/drawing/2014/main" id="{397E3DB2-5EA9-484F-AC9B-2CC63B3D29A8}"/>
              </a:ext>
            </a:extLst>
          </p:cNvPr>
          <p:cNvCxnSpPr>
            <a:cxnSpLocks/>
          </p:cNvCxnSpPr>
          <p:nvPr/>
        </p:nvCxnSpPr>
        <p:spPr>
          <a:xfrm flipH="1">
            <a:off x="1864939" y="1029993"/>
            <a:ext cx="525738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5E3683-5AF6-4EFD-9A04-A94F364EF601}"/>
              </a:ext>
            </a:extLst>
          </p:cNvPr>
          <p:cNvSpPr txBox="1"/>
          <p:nvPr/>
        </p:nvSpPr>
        <p:spPr>
          <a:xfrm>
            <a:off x="2021680" y="1566878"/>
            <a:ext cx="5114925" cy="32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*     Web </a:t>
            </a:r>
            <a:r>
              <a:rPr lang="en-US" sz="2000" dirty="0" err="1">
                <a:solidFill>
                  <a:schemeClr val="tx2"/>
                </a:solidFill>
              </a:rPr>
              <a:t>thương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mại</a:t>
            </a:r>
            <a:r>
              <a:rPr lang="en-US" sz="2000" dirty="0">
                <a:solidFill>
                  <a:schemeClr val="tx2"/>
                </a:solidFill>
              </a:rPr>
              <a:t> ( web </a:t>
            </a:r>
            <a:r>
              <a:rPr lang="en-US" sz="2000" dirty="0" err="1">
                <a:solidFill>
                  <a:schemeClr val="tx2"/>
                </a:solidFill>
              </a:rPr>
              <a:t>bán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giày</a:t>
            </a:r>
            <a:r>
              <a:rPr lang="en-US" sz="2000" dirty="0">
                <a:solidFill>
                  <a:schemeClr val="tx2"/>
                </a:solidFill>
              </a:rPr>
              <a:t> 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* </a:t>
            </a:r>
            <a:r>
              <a:rPr lang="en-US" sz="2000" dirty="0" err="1">
                <a:solidFill>
                  <a:schemeClr val="tx2"/>
                </a:solidFill>
              </a:rPr>
              <a:t>Là</a:t>
            </a:r>
            <a:r>
              <a:rPr lang="en-US" sz="2000" dirty="0">
                <a:solidFill>
                  <a:schemeClr val="tx2"/>
                </a:solidFill>
              </a:rPr>
              <a:t> 1 marketplace </a:t>
            </a:r>
            <a:r>
              <a:rPr lang="en-US" sz="2000" dirty="0" err="1">
                <a:solidFill>
                  <a:schemeClr val="tx2"/>
                </a:solidFill>
              </a:rPr>
              <a:t>nhỏ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để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các</a:t>
            </a:r>
            <a:r>
              <a:rPr lang="en-US" sz="2000" dirty="0">
                <a:solidFill>
                  <a:schemeClr val="tx2"/>
                </a:solidFill>
              </a:rPr>
              <a:t> sneakerhead </a:t>
            </a:r>
            <a:r>
              <a:rPr lang="en-US" sz="2000" dirty="0" err="1">
                <a:solidFill>
                  <a:schemeClr val="tx2"/>
                </a:solidFill>
              </a:rPr>
              <a:t>giao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dịch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và</a:t>
            </a:r>
            <a:r>
              <a:rPr lang="en-US" sz="2000" dirty="0">
                <a:solidFill>
                  <a:schemeClr val="tx2"/>
                </a:solidFill>
              </a:rPr>
              <a:t> chia </a:t>
            </a:r>
            <a:r>
              <a:rPr lang="en-US" sz="2000" dirty="0" err="1">
                <a:solidFill>
                  <a:schemeClr val="tx2"/>
                </a:solidFill>
              </a:rPr>
              <a:t>sẻ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kinh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nghiệm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thông</a:t>
            </a:r>
            <a:r>
              <a:rPr lang="en-US" sz="2000" dirty="0">
                <a:solidFill>
                  <a:schemeClr val="tx2"/>
                </a:solidFill>
              </a:rPr>
              <a:t> tin </a:t>
            </a:r>
            <a:r>
              <a:rPr lang="en-US" sz="2000" dirty="0" err="1">
                <a:solidFill>
                  <a:schemeClr val="tx2"/>
                </a:solidFill>
              </a:rPr>
              <a:t>về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giày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với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cộng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đồng</a:t>
            </a:r>
            <a:r>
              <a:rPr lang="en-US" sz="2000" dirty="0">
                <a:solidFill>
                  <a:schemeClr val="tx2"/>
                </a:solidFill>
              </a:rPr>
              <a:t>. (blog chia </a:t>
            </a:r>
            <a:r>
              <a:rPr lang="en-US" sz="2000" dirty="0" err="1">
                <a:solidFill>
                  <a:schemeClr val="tx2"/>
                </a:solidFill>
              </a:rPr>
              <a:t>sẻ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thông</a:t>
            </a:r>
            <a:r>
              <a:rPr lang="en-US" sz="2000" dirty="0">
                <a:solidFill>
                  <a:schemeClr val="tx2"/>
                </a:solidFill>
              </a:rPr>
              <a:t> tin </a:t>
            </a:r>
            <a:r>
              <a:rPr lang="en-US" sz="2000" dirty="0" err="1">
                <a:solidFill>
                  <a:schemeClr val="tx2"/>
                </a:solidFill>
              </a:rPr>
              <a:t>sẽ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được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phát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triển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trong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tương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lai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961891" y="1810216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Ý tưởng</a:t>
            </a:r>
            <a:endParaRPr dirty="0">
              <a:latin typeface="Raleway" pitchFamily="2" charset="0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2452255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197255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796918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541830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3128456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5218106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6473193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873456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465AD3C3-A6EC-4595-A94C-BB3A81CA158A}"/>
              </a:ext>
            </a:extLst>
          </p:cNvPr>
          <p:cNvSpPr txBox="1">
            <a:spLocks/>
          </p:cNvSpPr>
          <p:nvPr/>
        </p:nvSpPr>
        <p:spPr>
          <a:xfrm>
            <a:off x="6554104" y="3154676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>
                <a:latin typeface="Raleway" pitchFamily="2" charset="0"/>
              </a:rPr>
              <a:t>Lợi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ích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19" name="Google Shape;115;p26">
            <a:extLst>
              <a:ext uri="{FF2B5EF4-FFF2-40B4-BE49-F238E27FC236}">
                <a16:creationId xmlns:a16="http://schemas.microsoft.com/office/drawing/2014/main" id="{2C150FF5-FE2A-457A-B80D-B91DA7EAF69A}"/>
              </a:ext>
            </a:extLst>
          </p:cNvPr>
          <p:cNvSpPr txBox="1">
            <a:spLocks/>
          </p:cNvSpPr>
          <p:nvPr/>
        </p:nvSpPr>
        <p:spPr>
          <a:xfrm>
            <a:off x="3128456" y="2955797"/>
            <a:ext cx="2018001" cy="87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err="1">
                <a:latin typeface="Raleway" pitchFamily="2" charset="0"/>
              </a:rPr>
              <a:t>Quá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trình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thiết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kế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20" name="Google Shape;115;p26">
            <a:extLst>
              <a:ext uri="{FF2B5EF4-FFF2-40B4-BE49-F238E27FC236}">
                <a16:creationId xmlns:a16="http://schemas.microsoft.com/office/drawing/2014/main" id="{502F00EA-E88E-4D36-B4B7-E6E7788970AC}"/>
              </a:ext>
            </a:extLst>
          </p:cNvPr>
          <p:cNvSpPr txBox="1">
            <a:spLocks/>
          </p:cNvSpPr>
          <p:nvPr/>
        </p:nvSpPr>
        <p:spPr>
          <a:xfrm>
            <a:off x="5349280" y="1749118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>
                <a:latin typeface="Raleway" pitchFamily="2" charset="0"/>
              </a:rPr>
              <a:t>Bố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cục</a:t>
            </a:r>
            <a:endParaRPr lang="vi-VN" dirty="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678100" y="2732099"/>
            <a:ext cx="3787800" cy="1814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Ý tưởng</a:t>
            </a:r>
            <a:endParaRPr dirty="0">
              <a:latin typeface="Raleway" pitchFamily="2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3522880" y="968268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2859150" y="301008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2487822" y="1495282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Sở thích cá nhân</a:t>
            </a:r>
            <a:endParaRPr sz="2000"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2688787" y="2740178"/>
            <a:ext cx="3918433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Nhu cầu muốn tự mình tạo ra 1 trang web thương mại đơn giản</a:t>
            </a:r>
            <a:endParaRPr sz="2000" dirty="0"/>
          </a:p>
        </p:txBody>
      </p:sp>
      <p:cxnSp>
        <p:nvCxnSpPr>
          <p:cNvPr id="258" name="Google Shape;258;p31"/>
          <p:cNvCxnSpPr/>
          <p:nvPr/>
        </p:nvCxnSpPr>
        <p:spPr>
          <a:xfrm>
            <a:off x="2470672" y="1482832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1890361" y="1656003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2487822" y="2757389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1773436" y="2931267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30">
            <a:extLst>
              <a:ext uri="{FF2B5EF4-FFF2-40B4-BE49-F238E27FC236}">
                <a16:creationId xmlns:a16="http://schemas.microsoft.com/office/drawing/2014/main" id="{29DF7569-FD68-4CDC-99EF-3CED7408EFC7}"/>
              </a:ext>
            </a:extLst>
          </p:cNvPr>
          <p:cNvSpPr txBox="1">
            <a:spLocks/>
          </p:cNvSpPr>
          <p:nvPr/>
        </p:nvSpPr>
        <p:spPr>
          <a:xfrm>
            <a:off x="1114022" y="2732099"/>
            <a:ext cx="6915956" cy="181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err="1">
                <a:latin typeface="Raleway" pitchFamily="2" charset="0"/>
              </a:rPr>
              <a:t>Quá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trình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thiết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kế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6" name="Google Shape;176;p30">
            <a:extLst>
              <a:ext uri="{FF2B5EF4-FFF2-40B4-BE49-F238E27FC236}">
                <a16:creationId xmlns:a16="http://schemas.microsoft.com/office/drawing/2014/main" id="{3B2637E8-FAC3-4F31-BD86-E75FE3F051C1}"/>
              </a:ext>
            </a:extLst>
          </p:cNvPr>
          <p:cNvSpPr txBox="1">
            <a:spLocks/>
          </p:cNvSpPr>
          <p:nvPr/>
        </p:nvSpPr>
        <p:spPr>
          <a:xfrm>
            <a:off x="3522880" y="968268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4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" dirty="0"/>
              <a:t>02</a:t>
            </a:r>
          </a:p>
        </p:txBody>
      </p:sp>
      <p:cxnSp>
        <p:nvCxnSpPr>
          <p:cNvPr id="7" name="Google Shape;177;p30">
            <a:extLst>
              <a:ext uri="{FF2B5EF4-FFF2-40B4-BE49-F238E27FC236}">
                <a16:creationId xmlns:a16="http://schemas.microsoft.com/office/drawing/2014/main" id="{1A1EF091-45DD-4438-BE58-623D02317B9F}"/>
              </a:ext>
            </a:extLst>
          </p:cNvPr>
          <p:cNvCxnSpPr/>
          <p:nvPr/>
        </p:nvCxnSpPr>
        <p:spPr>
          <a:xfrm rot="10800000" flipH="1">
            <a:off x="2859150" y="301008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78286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leway" pitchFamily="2" charset="0"/>
              </a:rPr>
              <a:t>Các bước design web</a:t>
            </a:r>
            <a:endParaRPr dirty="0">
              <a:latin typeface="Raleway" pitchFamily="2" charset="0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686283" y="1714440"/>
            <a:ext cx="2490868" cy="917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leway" pitchFamily="2" charset="0"/>
                <a:ea typeface="Rajdhani"/>
                <a:cs typeface="Rajdhani"/>
                <a:sym typeface="Rajdhani"/>
              </a:rPr>
              <a:t>Tuần 1: lên ý tưởng, tìm hiểu thông tin</a:t>
            </a:r>
            <a:endParaRPr sz="1800" b="1" dirty="0">
              <a:latin typeface="Raleway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666;p34">
            <a:extLst>
              <a:ext uri="{FF2B5EF4-FFF2-40B4-BE49-F238E27FC236}">
                <a16:creationId xmlns:a16="http://schemas.microsoft.com/office/drawing/2014/main" id="{F8B75EC4-A2AF-4DEE-8326-A49A814EA030}"/>
              </a:ext>
            </a:extLst>
          </p:cNvPr>
          <p:cNvSpPr txBox="1">
            <a:spLocks/>
          </p:cNvSpPr>
          <p:nvPr/>
        </p:nvSpPr>
        <p:spPr>
          <a:xfrm flipH="1">
            <a:off x="5918650" y="1769258"/>
            <a:ext cx="2490868" cy="91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vi-VN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Tuần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2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: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thiết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kế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khung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trang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web</a:t>
            </a:r>
            <a:endParaRPr lang="vi-VN" sz="1800" b="1" dirty="0">
              <a:latin typeface="Raleway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29" name="Google Shape;666;p34">
            <a:extLst>
              <a:ext uri="{FF2B5EF4-FFF2-40B4-BE49-F238E27FC236}">
                <a16:creationId xmlns:a16="http://schemas.microsoft.com/office/drawing/2014/main" id="{BE9E52B3-3ED2-4218-95E9-179D2ABF1745}"/>
              </a:ext>
            </a:extLst>
          </p:cNvPr>
          <p:cNvSpPr txBox="1">
            <a:spLocks/>
          </p:cNvSpPr>
          <p:nvPr/>
        </p:nvSpPr>
        <p:spPr>
          <a:xfrm flipH="1">
            <a:off x="472680" y="3128307"/>
            <a:ext cx="2779789" cy="91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vi-VN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Tuần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3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: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trang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trí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, them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tính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năng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cho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web</a:t>
            </a:r>
            <a:endParaRPr lang="vi-VN" sz="1800" b="1" dirty="0">
              <a:latin typeface="Raleway" pitchFamily="2" charset="0"/>
              <a:ea typeface="Rajdhani"/>
              <a:cs typeface="Rajdhani"/>
              <a:sym typeface="Rajdhani"/>
            </a:endParaRPr>
          </a:p>
        </p:txBody>
      </p:sp>
      <p:sp>
        <p:nvSpPr>
          <p:cNvPr id="30" name="Google Shape;666;p34">
            <a:extLst>
              <a:ext uri="{FF2B5EF4-FFF2-40B4-BE49-F238E27FC236}">
                <a16:creationId xmlns:a16="http://schemas.microsoft.com/office/drawing/2014/main" id="{4AD3FC37-8068-4711-9263-5A4579A33A90}"/>
              </a:ext>
            </a:extLst>
          </p:cNvPr>
          <p:cNvSpPr txBox="1">
            <a:spLocks/>
          </p:cNvSpPr>
          <p:nvPr/>
        </p:nvSpPr>
        <p:spPr>
          <a:xfrm flipH="1">
            <a:off x="6010903" y="3081450"/>
            <a:ext cx="2490868" cy="91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vi-VN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Tuần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4</a:t>
            </a:r>
            <a:r>
              <a:rPr lang="vi-VN" sz="1800" b="1" dirty="0">
                <a:latin typeface="Raleway" pitchFamily="2" charset="0"/>
                <a:ea typeface="Rajdhani"/>
                <a:cs typeface="Rajdhani"/>
                <a:sym typeface="Rajdhani"/>
              </a:rPr>
              <a:t>: 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edit web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và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chuẩn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bị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thuyết</a:t>
            </a:r>
            <a:r>
              <a:rPr lang="en-US" sz="1800" b="1" dirty="0">
                <a:latin typeface="Raleway" pitchFamily="2" charset="0"/>
                <a:ea typeface="Rajdhani"/>
                <a:cs typeface="Rajdhani"/>
                <a:sym typeface="Rajdhani"/>
              </a:rPr>
              <a:t> </a:t>
            </a:r>
            <a:r>
              <a:rPr lang="en-US" sz="1800" b="1" dirty="0" err="1">
                <a:latin typeface="Raleway" pitchFamily="2" charset="0"/>
                <a:ea typeface="Rajdhani"/>
                <a:cs typeface="Rajdhani"/>
                <a:sym typeface="Rajdhani"/>
              </a:rPr>
              <a:t>trình</a:t>
            </a:r>
            <a:endParaRPr lang="vi-VN" sz="1800" b="1" dirty="0">
              <a:latin typeface="Raleway" pitchFamily="2" charset="0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30">
            <a:extLst>
              <a:ext uri="{FF2B5EF4-FFF2-40B4-BE49-F238E27FC236}">
                <a16:creationId xmlns:a16="http://schemas.microsoft.com/office/drawing/2014/main" id="{EB12A989-A05D-48E0-90C7-568572318D0C}"/>
              </a:ext>
            </a:extLst>
          </p:cNvPr>
          <p:cNvSpPr txBox="1">
            <a:spLocks/>
          </p:cNvSpPr>
          <p:nvPr/>
        </p:nvSpPr>
        <p:spPr>
          <a:xfrm>
            <a:off x="2678100" y="2732099"/>
            <a:ext cx="3787800" cy="181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6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Rajdhani"/>
              <a:buNone/>
              <a:defRPr sz="4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 err="1">
                <a:latin typeface="Raleway" pitchFamily="2" charset="0"/>
              </a:rPr>
              <a:t>Bố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cục</a:t>
            </a:r>
            <a:endParaRPr lang="vi-VN" dirty="0">
              <a:latin typeface="Raleway" pitchFamily="2" charset="0"/>
            </a:endParaRPr>
          </a:p>
        </p:txBody>
      </p:sp>
      <p:sp>
        <p:nvSpPr>
          <p:cNvPr id="6" name="Google Shape;176;p30">
            <a:extLst>
              <a:ext uri="{FF2B5EF4-FFF2-40B4-BE49-F238E27FC236}">
                <a16:creationId xmlns:a16="http://schemas.microsoft.com/office/drawing/2014/main" id="{5AECFA18-6AC2-4966-9D20-04558111DCC3}"/>
              </a:ext>
            </a:extLst>
          </p:cNvPr>
          <p:cNvSpPr txBox="1">
            <a:spLocks/>
          </p:cNvSpPr>
          <p:nvPr/>
        </p:nvSpPr>
        <p:spPr>
          <a:xfrm>
            <a:off x="3522879" y="968268"/>
            <a:ext cx="2277845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4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Rajdhani"/>
              <a:buNone/>
              <a:defRPr sz="12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" dirty="0"/>
              <a:t>03</a:t>
            </a:r>
          </a:p>
        </p:txBody>
      </p:sp>
      <p:cxnSp>
        <p:nvCxnSpPr>
          <p:cNvPr id="7" name="Google Shape;177;p30">
            <a:extLst>
              <a:ext uri="{FF2B5EF4-FFF2-40B4-BE49-F238E27FC236}">
                <a16:creationId xmlns:a16="http://schemas.microsoft.com/office/drawing/2014/main" id="{2BC952AA-BB26-456D-BBBA-F3B65C34EBB8}"/>
              </a:ext>
            </a:extLst>
          </p:cNvPr>
          <p:cNvCxnSpPr/>
          <p:nvPr/>
        </p:nvCxnSpPr>
        <p:spPr>
          <a:xfrm rot="10800000" flipH="1">
            <a:off x="2859150" y="3010086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3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219</Words>
  <Application>Microsoft Office PowerPoint</Application>
  <PresentationFormat>On-screen Show (16:9)</PresentationFormat>
  <Paragraphs>39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Fira Sans Condensed Light</vt:lpstr>
      <vt:lpstr>Advent Pro Light</vt:lpstr>
      <vt:lpstr>Raleway</vt:lpstr>
      <vt:lpstr>Raleway Black</vt:lpstr>
      <vt:lpstr>Anton</vt:lpstr>
      <vt:lpstr>Rajdhani</vt:lpstr>
      <vt:lpstr>Arial</vt:lpstr>
      <vt:lpstr>Josefin Slab</vt:lpstr>
      <vt:lpstr>Ai Tech Agency by Slidesgo</vt:lpstr>
      <vt:lpstr>Jordan Mania</vt:lpstr>
      <vt:lpstr>Giới thiệu về tôi</vt:lpstr>
      <vt:lpstr>PowerPoint Presentation</vt:lpstr>
      <vt:lpstr>Ý tưởng</vt:lpstr>
      <vt:lpstr>Ý tưởng</vt:lpstr>
      <vt:lpstr>PowerPoint Presentation</vt:lpstr>
      <vt:lpstr>PowerPoint Presentation</vt:lpstr>
      <vt:lpstr>Các bước design web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Jordan Mania</dc:title>
  <dc:creator>Khanh Bui</dc:creator>
  <cp:lastModifiedBy>khanh bui</cp:lastModifiedBy>
  <cp:revision>4</cp:revision>
  <dcterms:modified xsi:type="dcterms:W3CDTF">2021-11-05T08:08:28Z</dcterms:modified>
</cp:coreProperties>
</file>