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D1164EE-4890-47BC-9A59-578B85A8E599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2CA14E1-99E3-4D42-ACC8-D0EE67F6C84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64EE-4890-47BC-9A59-578B85A8E599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14E1-99E3-4D42-ACC8-D0EE67F6C8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64EE-4890-47BC-9A59-578B85A8E599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14E1-99E3-4D42-ACC8-D0EE67F6C8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64EE-4890-47BC-9A59-578B85A8E599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14E1-99E3-4D42-ACC8-D0EE67F6C8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64EE-4890-47BC-9A59-578B85A8E599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14E1-99E3-4D42-ACC8-D0EE67F6C8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64EE-4890-47BC-9A59-578B85A8E599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14E1-99E3-4D42-ACC8-D0EE67F6C8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64EE-4890-47BC-9A59-578B85A8E599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14E1-99E3-4D42-ACC8-D0EE67F6C8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64EE-4890-47BC-9A59-578B85A8E599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14E1-99E3-4D42-ACC8-D0EE67F6C8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64EE-4890-47BC-9A59-578B85A8E599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14E1-99E3-4D42-ACC8-D0EE67F6C8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64EE-4890-47BC-9A59-578B85A8E599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14E1-99E3-4D42-ACC8-D0EE67F6C84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64EE-4890-47BC-9A59-578B85A8E599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14E1-99E3-4D42-ACC8-D0EE67F6C8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D1164EE-4890-47BC-9A59-578B85A8E599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2CA14E1-99E3-4D42-ACC8-D0EE67F6C8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Báo</a:t>
            </a:r>
            <a:r>
              <a:rPr lang="en-US" smtClean="0"/>
              <a:t> </a:t>
            </a:r>
            <a:r>
              <a:rPr lang="en-US" err="1" smtClean="0"/>
              <a:t>Cáo</a:t>
            </a:r>
            <a:r>
              <a:rPr lang="en-US" smtClean="0"/>
              <a:t> Web Service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:</a:t>
            </a:r>
          </a:p>
          <a:p>
            <a:r>
              <a:rPr lang="en-US" err="1" smtClean="0"/>
              <a:t>Bùi</a:t>
            </a:r>
            <a:r>
              <a:rPr lang="en-US" smtClean="0"/>
              <a:t> </a:t>
            </a:r>
            <a:r>
              <a:rPr lang="en-US" err="1" smtClean="0"/>
              <a:t>Hoàng</a:t>
            </a:r>
            <a:r>
              <a:rPr lang="en-US" smtClean="0"/>
              <a:t> </a:t>
            </a:r>
            <a:r>
              <a:rPr lang="en-US" err="1" smtClean="0"/>
              <a:t>Thiện</a:t>
            </a:r>
            <a:endParaRPr lang="en-US" smtClean="0"/>
          </a:p>
          <a:p>
            <a:r>
              <a:rPr lang="en-US" err="1" smtClean="0"/>
              <a:t>Nguyễn</a:t>
            </a:r>
            <a:r>
              <a:rPr lang="en-US" smtClean="0"/>
              <a:t> </a:t>
            </a:r>
            <a:r>
              <a:rPr lang="en-US" err="1" smtClean="0"/>
              <a:t>Ngọc</a:t>
            </a:r>
            <a:r>
              <a:rPr lang="en-US" smtClean="0"/>
              <a:t> </a:t>
            </a:r>
            <a:r>
              <a:rPr lang="en-US" err="1" smtClean="0"/>
              <a:t>Tuấn</a:t>
            </a:r>
            <a:endParaRPr lang="en-US" smtClean="0"/>
          </a:p>
          <a:p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Thắng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76200" y="5294293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solidFill>
                  <a:schemeClr val="bg1"/>
                </a:solidFill>
              </a:rPr>
              <a:t>Đề Tài: </a:t>
            </a:r>
          </a:p>
          <a:p>
            <a:r>
              <a:rPr lang="en-US" sz="2800" b="1" smtClean="0">
                <a:solidFill>
                  <a:schemeClr val="bg1"/>
                </a:solidFill>
              </a:rPr>
              <a:t>Thời Khóa Biểu Giảng Viên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8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Mô tả chức năng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32022"/>
            <a:ext cx="6777037" cy="3092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Mô tả chức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/>
              <a:t>Cập nhật lịch trình giảng dạy cho giảng viên</a:t>
            </a:r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63570"/>
            <a:ext cx="5943600" cy="2856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4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Mô tả chức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/>
              <a:t>Login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800"/>
            <a:ext cx="5943600" cy="2416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217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Mô tả chức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mtClean="0"/>
              <a:t>Học Sinh:</a:t>
            </a:r>
          </a:p>
          <a:p>
            <a:pPr lvl="0">
              <a:buFont typeface="Wingdings" pitchFamily="2" charset="2"/>
              <a:buChar char="q"/>
            </a:pPr>
            <a:r>
              <a:rPr lang="en-US"/>
              <a:t>Xem thông tin của giảng viên</a:t>
            </a:r>
          </a:p>
          <a:p>
            <a:pPr lvl="0">
              <a:buFont typeface="Wingdings" pitchFamily="2" charset="2"/>
              <a:buChar char="q"/>
            </a:pPr>
            <a:r>
              <a:rPr lang="en-US"/>
              <a:t>Xem thời gian học của từng môn học</a:t>
            </a:r>
          </a:p>
          <a:p>
            <a:pPr lvl="0">
              <a:buFont typeface="Wingdings" pitchFamily="2" charset="2"/>
              <a:buChar char="q"/>
            </a:pPr>
            <a:r>
              <a:rPr lang="en-US"/>
              <a:t>Xem thời gian học của từng lớp học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7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Mô tả chức năng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605745"/>
            <a:ext cx="6777037" cy="2945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07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Hiện thực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mtClean="0"/>
              <a:t>Thêm giảng viên									</a:t>
            </a:r>
          </a:p>
          <a:p>
            <a:pPr marL="68580" indent="0">
              <a:buNone/>
            </a:pPr>
            <a:endParaRPr lang="en-US"/>
          </a:p>
          <a:p>
            <a:r>
              <a:rPr lang="en-US" smtClean="0"/>
              <a:t>Thêm Lớp học</a:t>
            </a:r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Thêm môn học</a:t>
            </a:r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2743200"/>
            <a:ext cx="2514600" cy="13620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53000" y="2743200"/>
            <a:ext cx="2514600" cy="13716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0" y="4800600"/>
            <a:ext cx="25146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93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Hiện thực chức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Xem lịch trình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85875" y="2895600"/>
            <a:ext cx="64103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4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Hiện thực chức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Thêm lịch trình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2809875"/>
            <a:ext cx="64008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79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Hiện thực chức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Login</a:t>
            </a:r>
            <a:endParaRPr lang="en-US"/>
          </a:p>
        </p:txBody>
      </p:sp>
      <p:pic>
        <p:nvPicPr>
          <p:cNvPr id="4" name="Picture 3" descr="C:\Users\Lap_Trinh\Desktop\Images\client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28925"/>
            <a:ext cx="5791200" cy="3267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403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Mô tả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mtClean="0"/>
              <a:t>Giảng viên:</a:t>
            </a:r>
          </a:p>
          <a:p>
            <a:pPr>
              <a:buFont typeface="Wingdings" pitchFamily="2" charset="2"/>
              <a:buChar char="q"/>
            </a:pPr>
            <a:r>
              <a:rPr lang="en-US" smtClean="0"/>
              <a:t>Xem lịch trình giảng dạy</a:t>
            </a:r>
          </a:p>
          <a:p>
            <a:pPr marL="68580" indent="0">
              <a:buNone/>
            </a:pPr>
            <a:endParaRPr lang="en-US" smtClean="0"/>
          </a:p>
          <a:p>
            <a:pPr marL="68580" indent="0">
              <a:buNone/>
            </a:pPr>
            <a:endParaRPr lang="en-US" smtClean="0"/>
          </a:p>
          <a:p>
            <a:pPr marL="68580" indent="0">
              <a:buNone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50606"/>
            <a:ext cx="5943600" cy="3008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647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Mô tả chức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mtClean="0"/>
              <a:t>Xem lớp đang giảng dạy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95295"/>
            <a:ext cx="5943600" cy="2719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663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Mô tả chức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mtClean="0"/>
              <a:t>Xem môn học giảng dạy</a:t>
            </a:r>
          </a:p>
          <a:p>
            <a:pPr marL="68580" indent="0">
              <a:buNone/>
            </a:pP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5943600" cy="2821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948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Mô tả chức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mtClean="0"/>
              <a:t>Quản lý:</a:t>
            </a:r>
          </a:p>
          <a:p>
            <a:pPr lvl="0">
              <a:buFont typeface="Wingdings" pitchFamily="2" charset="2"/>
              <a:buChar char="q"/>
            </a:pPr>
            <a:r>
              <a:rPr lang="en-US"/>
              <a:t>Cập nhật thông tin của giảng viên</a:t>
            </a:r>
          </a:p>
          <a:p>
            <a:pPr lvl="0">
              <a:buFont typeface="Wingdings" pitchFamily="2" charset="2"/>
              <a:buChar char="q"/>
            </a:pPr>
            <a:r>
              <a:rPr lang="en-US"/>
              <a:t>Lấy tên giảng viên</a:t>
            </a:r>
          </a:p>
          <a:p>
            <a:pPr lvl="0">
              <a:buFont typeface="Wingdings" pitchFamily="2" charset="2"/>
              <a:buChar char="q"/>
            </a:pPr>
            <a:r>
              <a:rPr lang="en-US"/>
              <a:t>Lấy danh sách giảng viên</a:t>
            </a:r>
          </a:p>
          <a:p>
            <a:pPr lvl="0">
              <a:buFont typeface="Wingdings" pitchFamily="2" charset="2"/>
              <a:buChar char="q"/>
            </a:pPr>
            <a:r>
              <a:rPr lang="en-US"/>
              <a:t>Thêm danh sách giảng viên</a:t>
            </a:r>
          </a:p>
          <a:p>
            <a:pPr lvl="0">
              <a:buFont typeface="Wingdings" pitchFamily="2" charset="2"/>
              <a:buChar char="q"/>
            </a:pPr>
            <a:r>
              <a:rPr lang="en-US"/>
              <a:t>Quản lý giờ trống của giảng viên</a:t>
            </a:r>
          </a:p>
        </p:txBody>
      </p:sp>
    </p:spTree>
    <p:extLst>
      <p:ext uri="{BB962C8B-B14F-4D97-AF65-F5344CB8AC3E}">
        <p14:creationId xmlns:p14="http://schemas.microsoft.com/office/powerpoint/2010/main" val="609026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Mô tả chức năng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94139"/>
            <a:ext cx="6777037" cy="2968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976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Mô tả chức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/>
              <a:t>Câp nhật thông tin lớp học</a:t>
            </a:r>
          </a:p>
          <a:p>
            <a:pPr lvl="0">
              <a:buFont typeface="Wingdings" pitchFamily="2" charset="2"/>
              <a:buChar char="q"/>
            </a:pPr>
            <a:r>
              <a:rPr lang="en-US"/>
              <a:t>Lấy tên lớp</a:t>
            </a:r>
          </a:p>
          <a:p>
            <a:pPr lvl="0">
              <a:buFont typeface="Wingdings" pitchFamily="2" charset="2"/>
              <a:buChar char="q"/>
            </a:pPr>
            <a:r>
              <a:rPr lang="en-US"/>
              <a:t>Lấy danh sách lớp</a:t>
            </a:r>
          </a:p>
          <a:p>
            <a:pPr lvl="0">
              <a:buFont typeface="Wingdings" pitchFamily="2" charset="2"/>
              <a:buChar char="q"/>
            </a:pPr>
            <a:r>
              <a:rPr lang="en-US"/>
              <a:t>Thêm danh sách lớp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2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Mô tả chức năng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44354"/>
            <a:ext cx="6777037" cy="3067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542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Mô tả chức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/>
              <a:t>Cập nhật thông tin của môn học</a:t>
            </a:r>
          </a:p>
          <a:p>
            <a:pPr lvl="0">
              <a:buFont typeface="Wingdings" pitchFamily="2" charset="2"/>
              <a:buChar char="q"/>
            </a:pPr>
            <a:r>
              <a:rPr lang="en-US"/>
              <a:t>Lấy tên môn học</a:t>
            </a:r>
          </a:p>
          <a:p>
            <a:pPr lvl="0">
              <a:buFont typeface="Wingdings" pitchFamily="2" charset="2"/>
              <a:buChar char="q"/>
            </a:pPr>
            <a:r>
              <a:rPr lang="en-US"/>
              <a:t>Lấy danh sách môn học</a:t>
            </a:r>
          </a:p>
          <a:p>
            <a:pPr lvl="0">
              <a:buFont typeface="Wingdings" pitchFamily="2" charset="2"/>
              <a:buChar char="q"/>
            </a:pPr>
            <a:r>
              <a:rPr lang="en-US"/>
              <a:t>Thêm danh sách môn học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19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43</TotalTime>
  <Words>258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Báo Cáo Web Service</vt:lpstr>
      <vt:lpstr>1. Mô tả chức năng</vt:lpstr>
      <vt:lpstr>1. Mô tả chức năng</vt:lpstr>
      <vt:lpstr>1. Mô tả chức năng</vt:lpstr>
      <vt:lpstr>1. Mô tả chức năng</vt:lpstr>
      <vt:lpstr>1. Mô tả chức năng</vt:lpstr>
      <vt:lpstr>1. Mô tả chức năng</vt:lpstr>
      <vt:lpstr>1. Mô tả chức năng</vt:lpstr>
      <vt:lpstr>1. Mô tả chức năng</vt:lpstr>
      <vt:lpstr>1. Mô tả chức năng</vt:lpstr>
      <vt:lpstr>1. Mô tả chức năng</vt:lpstr>
      <vt:lpstr>1. Mô tả chức năng</vt:lpstr>
      <vt:lpstr>1. Mô tả chức năng</vt:lpstr>
      <vt:lpstr>1. Mô tả chức năng</vt:lpstr>
      <vt:lpstr>2. Hiện thực chức năng</vt:lpstr>
      <vt:lpstr>2. Hiện thực chức năng</vt:lpstr>
      <vt:lpstr>2. Hiện thực chức năng</vt:lpstr>
      <vt:lpstr>2. Hiện thực chức năng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Web Service</dc:title>
  <dc:creator>Sir.Bui</dc:creator>
  <cp:lastModifiedBy>Sir.Bui</cp:lastModifiedBy>
  <cp:revision>5</cp:revision>
  <dcterms:created xsi:type="dcterms:W3CDTF">2011-12-14T07:26:52Z</dcterms:created>
  <dcterms:modified xsi:type="dcterms:W3CDTF">2011-12-14T08:10:02Z</dcterms:modified>
</cp:coreProperties>
</file>