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59" r:id="rId5"/>
    <p:sldId id="265" r:id="rId6"/>
    <p:sldId id="269" r:id="rId7"/>
    <p:sldId id="270" r:id="rId8"/>
    <p:sldId id="261" r:id="rId9"/>
    <p:sldId id="258" r:id="rId10"/>
    <p:sldId id="268" r:id="rId11"/>
    <p:sldId id="267" r:id="rId12"/>
    <p:sldId id="264" r:id="rId13"/>
    <p:sldId id="263" r:id="rId14"/>
    <p:sldId id="266" r:id="rId15"/>
  </p:sldIdLst>
  <p:sldSz cx="6858000" cy="9906000" type="A4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E0E"/>
    <a:srgbClr val="35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9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284C9-3430-4EF6-9F33-5368D30B5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4284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A9721-FA28-4EC6-8C77-2805332A3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929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머리글 개체 틀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278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2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1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41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1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5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9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0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75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dirty="0" smtClean="0"/>
              <a:t>CRAZY NITROXEN SUPPLY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ko-KR" smtClean="0"/>
              <a:t>2014-06-15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 smtClean="0"/>
              <a:t>ASSET DOCUMENT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01A9721-FA28-4EC6-8C77-2805332A30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76DF-5A8E-4798-B023-B49C239CC2FB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F72E-8ED4-4230-9D46-B45A964D24C5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3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A8E-FBB3-4779-A2CB-6494729CDE34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2756-E39E-4C40-9537-FD3EFE613A28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7850-6590-47EE-8AC6-ED4917DD98ED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3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86E2-03AF-4A31-85DC-DE0839E2B432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0304-5036-4613-BC0E-BA3A98D4E63C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6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046-A0CD-4A78-BC06-F167B0D5CDDC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3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0E93-8042-4CF0-8DDF-D785554630C1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1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62D6-A1B3-47FF-B368-1874EC520494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270-BC5D-4E73-A227-95AAE78A9274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28E6-348A-4F7B-982D-1863098549BD}" type="datetime1">
              <a:rPr lang="ko-KR" altLang="en-US" smtClean="0"/>
              <a:t>2014-08-20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D625-81A4-48A6-A374-27DF8E9CC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5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h/e8oyf7smxpz9ou4/AAA1ZR-V3mg05u7HG5rxrgUU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razynitroxen" TargetMode="External"/><Relationship Id="rId2" Type="http://schemas.openxmlformats.org/officeDocument/2006/relationships/hyperlink" Target="http://www.leegoonz.com/#!contact/cvrh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853"/>
            <a:ext cx="6858000" cy="3102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2693" y="6718853"/>
            <a:ext cx="4731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CAT WARRIOR ASSET MANUAL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77078" y="4461096"/>
            <a:ext cx="590943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350F0F"/>
                </a:solidFill>
              </a:rPr>
              <a:t>SUBSTANCE</a:t>
            </a:r>
            <a:endParaRPr lang="ko-KR" altLang="en-US" sz="5400" b="1" dirty="0">
              <a:solidFill>
                <a:srgbClr val="350F0F"/>
              </a:solidFill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477078" y="5540423"/>
            <a:ext cx="59094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50F0F"/>
                </a:solidFill>
              </a:rPr>
              <a:t>Public texture lighting</a:t>
            </a:r>
            <a:endParaRPr lang="ko-KR" altLang="en-US" sz="2400" b="1" dirty="0">
              <a:solidFill>
                <a:srgbClr val="35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CUSTOM SUBSTANCE MATERIALS WITH CUSTOM SHADERS. 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66889" y="528273"/>
            <a:ext cx="5402539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 err="1" smtClean="0"/>
              <a:t>SubstanceMobileNitroxenLighting.sbs</a:t>
            </a:r>
            <a:endParaRPr lang="ko-KR" altLang="en-US" sz="1400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370630" y="779297"/>
            <a:ext cx="5402539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 err="1" smtClean="0"/>
              <a:t>SubstanceMobileNitroxenLighting.sbsar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8505" y="4711668"/>
            <a:ext cx="6679482" cy="4473929"/>
            <a:chOff x="430355" y="4527907"/>
            <a:chExt cx="6298436" cy="4218704"/>
          </a:xfrm>
        </p:grpSpPr>
        <p:sp>
          <p:nvSpPr>
            <p:cNvPr id="9" name="TextBox 8"/>
            <p:cNvSpPr txBox="1">
              <a:spLocks noChangeAspect="1"/>
            </p:cNvSpPr>
            <p:nvPr/>
          </p:nvSpPr>
          <p:spPr>
            <a:xfrm>
              <a:off x="3087058" y="4936741"/>
              <a:ext cx="3641733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err="1" smtClean="0">
                  <a:effectLst/>
                </a:rPr>
                <a:t>Matcap</a:t>
              </a:r>
              <a:r>
                <a:rPr lang="en-US" altLang="ko-KR" sz="1200" b="1" dirty="0" smtClean="0">
                  <a:effectLst/>
                </a:rPr>
                <a:t> Factor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err="1" smtClean="0"/>
                <a:t>Matcap</a:t>
              </a:r>
              <a:r>
                <a:rPr lang="en-US" altLang="ko-KR" sz="1200" dirty="0" smtClean="0"/>
                <a:t> lighting strength.</a:t>
              </a:r>
              <a:endParaRPr lang="ko-KR" altLang="en-US" sz="1200" dirty="0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355" y="4527907"/>
              <a:ext cx="2691688" cy="4218704"/>
            </a:xfrm>
            <a:prstGeom prst="rect">
              <a:avLst/>
            </a:prstGeom>
          </p:spPr>
        </p:pic>
        <p:sp>
          <p:nvSpPr>
            <p:cNvPr id="19" name="TextBox 18"/>
            <p:cNvSpPr txBox="1">
              <a:spLocks noChangeAspect="1"/>
            </p:cNvSpPr>
            <p:nvPr/>
          </p:nvSpPr>
          <p:spPr>
            <a:xfrm>
              <a:off x="3087058" y="5356871"/>
              <a:ext cx="3641733" cy="64633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err="1" smtClean="0">
                  <a:effectLst/>
                </a:rPr>
                <a:t>Matcap</a:t>
              </a:r>
              <a:r>
                <a:rPr lang="en-US" altLang="ko-KR" sz="1200" b="1" dirty="0" smtClean="0">
                  <a:effectLst/>
                </a:rPr>
                <a:t> Blend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smtClean="0"/>
                <a:t>From blending two </a:t>
              </a:r>
              <a:r>
                <a:rPr lang="en-US" altLang="ko-KR" sz="1200" dirty="0" err="1" smtClean="0"/>
                <a:t>Matcap</a:t>
              </a:r>
              <a:r>
                <a:rPr lang="en-US" altLang="ko-KR" sz="1200" dirty="0" smtClean="0"/>
                <a:t> raw texture create to final lighting texture.</a:t>
              </a:r>
              <a:endParaRPr lang="ko-KR" altLang="en-US" sz="1200" dirty="0"/>
            </a:p>
          </p:txBody>
        </p:sp>
        <p:sp>
          <p:nvSpPr>
            <p:cNvPr id="20" name="TextBox 19"/>
            <p:cNvSpPr txBox="1">
              <a:spLocks noChangeAspect="1"/>
            </p:cNvSpPr>
            <p:nvPr/>
          </p:nvSpPr>
          <p:spPr>
            <a:xfrm>
              <a:off x="3087058" y="5900568"/>
              <a:ext cx="3641733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err="1" smtClean="0">
                  <a:effectLst/>
                </a:rPr>
                <a:t>RimFactor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smtClean="0"/>
                <a:t>Fresnel lookup texture scale.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3087058" y="6411314"/>
              <a:ext cx="3641733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smtClean="0">
                  <a:effectLst/>
                </a:rPr>
                <a:t>Fresnel Color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smtClean="0"/>
                <a:t>Change texture colors.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3087058" y="7152719"/>
              <a:ext cx="3641733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smtClean="0">
                  <a:effectLst/>
                </a:rPr>
                <a:t>Fresnel Color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smtClean="0"/>
                <a:t>Offset Fresnel mask texture.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>
              <a:spLocks noChangeAspect="1"/>
            </p:cNvSpPr>
            <p:nvPr/>
          </p:nvSpPr>
          <p:spPr>
            <a:xfrm>
              <a:off x="3087058" y="7770557"/>
              <a:ext cx="3641733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smtClean="0">
                  <a:effectLst/>
                </a:rPr>
                <a:t>Fresnel Smooth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smtClean="0"/>
                <a:t>More </a:t>
              </a:r>
              <a:r>
                <a:rPr lang="en-US" altLang="ko-KR" sz="1200" dirty="0" err="1" smtClean="0"/>
                <a:t>smoothy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3087058" y="8273065"/>
              <a:ext cx="3641733" cy="46166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200" b="1" dirty="0" smtClean="0">
                  <a:effectLst/>
                </a:rPr>
                <a:t>Fresnel Luminosity</a:t>
              </a:r>
              <a:r>
                <a:rPr lang="en-US" altLang="ko-KR" sz="1200" dirty="0" smtClean="0">
                  <a:effectLst/>
                </a:rPr>
                <a:t>.</a:t>
              </a:r>
            </a:p>
            <a:p>
              <a:r>
                <a:rPr lang="en-US" altLang="ko-KR" sz="1200" dirty="0" smtClean="0"/>
                <a:t>Fresnel lighting bright value changer.</a:t>
              </a:r>
              <a:endParaRPr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8505" y="1174603"/>
            <a:ext cx="6686604" cy="3459945"/>
            <a:chOff x="30839" y="1174603"/>
            <a:chExt cx="6218944" cy="32179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39" y="1189951"/>
              <a:ext cx="3743999" cy="319870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8626" y="3087984"/>
              <a:ext cx="2421157" cy="1304576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28626" y="1174603"/>
              <a:ext cx="1171742" cy="1890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065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77078" y="4461096"/>
            <a:ext cx="590943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350F0F"/>
                </a:solidFill>
              </a:rPr>
              <a:t>STUDY FILE PACK</a:t>
            </a:r>
            <a:endParaRPr lang="ko-KR" altLang="en-US" sz="5400" b="1" dirty="0">
              <a:solidFill>
                <a:srgbClr val="350F0F"/>
              </a:solidFill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477078" y="5540423"/>
            <a:ext cx="59094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50F0F"/>
                </a:solidFill>
              </a:rPr>
              <a:t>Substance custom node</a:t>
            </a:r>
            <a:endParaRPr lang="ko-KR" altLang="en-US" sz="2400" b="1" dirty="0">
              <a:solidFill>
                <a:srgbClr val="35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0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CUSTOM SUBSTANCE MATERIALS WITH CUSTOM SHADERS. 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66889" y="528273"/>
            <a:ext cx="5402539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 smtClean="0">
                <a:effectLst/>
              </a:rPr>
              <a:t>Crazy Nitroxen Custom Matcap map creator.</a:t>
            </a:r>
          </a:p>
          <a:p>
            <a:r>
              <a:rPr lang="en-US" altLang="ko-KR" sz="1400" dirty="0" smtClean="0">
                <a:effectLst/>
              </a:rPr>
              <a:t>All right reserves crazy nitroxen since 2014.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9" y="1113182"/>
            <a:ext cx="3405367" cy="35498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8" y="4861011"/>
            <a:ext cx="2667000" cy="3990975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spect="1"/>
          </p:cNvSpPr>
          <p:nvPr/>
        </p:nvSpPr>
        <p:spPr>
          <a:xfrm>
            <a:off x="3087058" y="5104023"/>
            <a:ext cx="3641733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b="1" dirty="0" smtClean="0">
                <a:effectLst/>
              </a:rPr>
              <a:t>Diffuse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600" dirty="0" smtClean="0"/>
              <a:t>Hue , saturation , Luminosity value controller.</a:t>
            </a:r>
            <a:endParaRPr lang="ko-KR" altLang="en-US" sz="1600" dirty="0"/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3087058" y="7313104"/>
            <a:ext cx="3641733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b="1" dirty="0" smtClean="0">
                <a:effectLst/>
              </a:rPr>
              <a:t>Fresnel lookup</a:t>
            </a:r>
            <a:r>
              <a:rPr lang="en-US" altLang="ko-KR" sz="1600" dirty="0" smtClean="0">
                <a:effectLst/>
              </a:rPr>
              <a:t>.</a:t>
            </a:r>
          </a:p>
          <a:p>
            <a:r>
              <a:rPr lang="en-US" altLang="ko-KR" sz="1400" dirty="0" smtClean="0"/>
              <a:t>Automatic generation from procedural shape based texture.</a:t>
            </a:r>
            <a:endParaRPr lang="ko-KR" altLang="en-US" sz="1400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3087058" y="8137198"/>
            <a:ext cx="3641733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b="1" dirty="0" smtClean="0">
                <a:effectLst/>
              </a:rPr>
              <a:t>Matcap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400" dirty="0" smtClean="0"/>
              <a:t>When you were blending used by two matcap textures you should choice blending type.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8971" y="1113182"/>
            <a:ext cx="1314633" cy="1648055"/>
          </a:xfrm>
          <a:prstGeom prst="rect">
            <a:avLst/>
          </a:prstGeom>
        </p:spPr>
      </p:pic>
      <p:sp>
        <p:nvSpPr>
          <p:cNvPr id="14" name="TextBox 13"/>
          <p:cNvSpPr txBox="1">
            <a:spLocks noChangeAspect="1"/>
          </p:cNvSpPr>
          <p:nvPr/>
        </p:nvSpPr>
        <p:spPr>
          <a:xfrm>
            <a:off x="3087058" y="6268905"/>
            <a:ext cx="3641733" cy="76944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b="1" dirty="0" smtClean="0">
                <a:effectLst/>
              </a:rPr>
              <a:t>Specular generator.</a:t>
            </a:r>
            <a:endParaRPr lang="en-US" altLang="ko-KR" sz="1600" dirty="0" smtClean="0">
              <a:effectLst/>
            </a:endParaRPr>
          </a:p>
          <a:p>
            <a:r>
              <a:rPr lang="en-US" altLang="ko-KR" sz="1400" dirty="0" smtClean="0"/>
              <a:t>Automatic generation from diffuse map to </a:t>
            </a:r>
            <a:r>
              <a:rPr lang="en-US" altLang="ko-KR" sz="1400" dirty="0" err="1" smtClean="0"/>
              <a:t>sepcular</a:t>
            </a:r>
            <a:r>
              <a:rPr lang="en-US" altLang="ko-KR" sz="1400" dirty="0" smtClean="0"/>
              <a:t> texture.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84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77078" y="4461096"/>
            <a:ext cx="590943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350F0F"/>
                </a:solidFill>
              </a:rPr>
              <a:t>Information Movie</a:t>
            </a:r>
            <a:endParaRPr lang="ko-KR" altLang="en-US" sz="5400" b="1" dirty="0">
              <a:solidFill>
                <a:srgbClr val="350F0F"/>
              </a:solidFill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477078" y="5540423"/>
            <a:ext cx="59094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50F0F"/>
                </a:solidFill>
              </a:rPr>
              <a:t>[Download via Dropbox]</a:t>
            </a:r>
            <a:endParaRPr lang="ko-KR" altLang="en-US" sz="2400" b="1" dirty="0">
              <a:solidFill>
                <a:srgbClr val="350F0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8898" y="6206747"/>
            <a:ext cx="6400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hlinkClick r:id="rId3"/>
              </a:rPr>
              <a:t>https://www.dropbox.com/sh/e8oyf7smxpz9ou4/AAA1ZR-V3mg05u7HG5rxrgUUa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15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739347" y="382139"/>
            <a:ext cx="337930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350F0F"/>
                </a:solidFill>
              </a:rPr>
              <a:t>INDEX OF CONTENTS</a:t>
            </a:r>
            <a:endParaRPr lang="ko-KR" altLang="en-US" sz="2800" b="1" dirty="0">
              <a:solidFill>
                <a:srgbClr val="350F0F"/>
              </a:solidFill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477078" y="1287595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OVERVIEW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477078" y="181436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PACKAGE INFORMATION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983974" y="2133430"/>
            <a:ext cx="540253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dirty="0" smtClean="0"/>
              <a:t>1. Project assets.</a:t>
            </a:r>
            <a:endParaRPr lang="ko-KR" altLang="en-US" sz="1600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983974" y="2432876"/>
            <a:ext cx="540253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dirty="0" smtClean="0"/>
              <a:t>2. 3dsmax file.</a:t>
            </a:r>
            <a:endParaRPr lang="ko-KR" altLang="en-US" sz="1600" dirty="0"/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477078" y="3285230"/>
            <a:ext cx="5909435" cy="187743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SUPPORT</a:t>
            </a:r>
          </a:p>
          <a:p>
            <a:r>
              <a:rPr lang="en-US" altLang="ko-KR" sz="1600" b="1" dirty="0">
                <a:solidFill>
                  <a:srgbClr val="350F0F"/>
                </a:solidFill>
              </a:rPr>
              <a:t>	direct contact </a:t>
            </a:r>
            <a:r>
              <a:rPr lang="en-US" altLang="ko-KR" sz="1600" b="1" dirty="0" smtClean="0">
                <a:solidFill>
                  <a:srgbClr val="350F0F"/>
                </a:solidFill>
              </a:rPr>
              <a:t>	</a:t>
            </a:r>
            <a:r>
              <a:rPr lang="en-US" altLang="ko-KR" sz="1600" b="1" dirty="0" smtClean="0">
                <a:solidFill>
                  <a:srgbClr val="350F0F"/>
                </a:solidFill>
                <a:hlinkClick r:id="rId2"/>
              </a:rPr>
              <a:t>http</a:t>
            </a:r>
            <a:r>
              <a:rPr lang="en-US" altLang="ko-KR" sz="1600" b="1" dirty="0">
                <a:solidFill>
                  <a:srgbClr val="350F0F"/>
                </a:solidFill>
                <a:hlinkClick r:id="rId2"/>
              </a:rPr>
              <a:t>://www.leegoonz.com/#!</a:t>
            </a:r>
            <a:r>
              <a:rPr lang="en-US" altLang="ko-KR" sz="1600" b="1" dirty="0" smtClean="0">
                <a:solidFill>
                  <a:srgbClr val="350F0F"/>
                </a:solidFill>
                <a:hlinkClick r:id="rId2"/>
              </a:rPr>
              <a:t>contact/cvrh</a:t>
            </a:r>
            <a:endParaRPr lang="en-US" altLang="ko-KR" sz="1600" b="1" dirty="0" smtClean="0">
              <a:solidFill>
                <a:srgbClr val="350F0F"/>
              </a:solidFill>
            </a:endParaRPr>
          </a:p>
          <a:p>
            <a:endParaRPr lang="en-US" altLang="ko-KR" sz="1600" b="1" dirty="0">
              <a:solidFill>
                <a:srgbClr val="350F0F"/>
              </a:solidFill>
            </a:endParaRPr>
          </a:p>
          <a:p>
            <a:r>
              <a:rPr lang="en-US" altLang="ko-KR" sz="1600" b="1" dirty="0" smtClean="0">
                <a:solidFill>
                  <a:srgbClr val="350F0F"/>
                </a:solidFill>
              </a:rPr>
              <a:t>	</a:t>
            </a:r>
            <a:r>
              <a:rPr lang="en-US" altLang="ko-KR" sz="1600" b="1" dirty="0" err="1" smtClean="0">
                <a:solidFill>
                  <a:srgbClr val="350F0F"/>
                </a:solidFill>
              </a:rPr>
              <a:t>facebook</a:t>
            </a:r>
            <a:endParaRPr lang="en-US" altLang="ko-KR" sz="1600" b="1" dirty="0" smtClean="0">
              <a:solidFill>
                <a:srgbClr val="350F0F"/>
              </a:solidFill>
            </a:endParaRPr>
          </a:p>
          <a:p>
            <a:r>
              <a:rPr lang="en-US" altLang="ko-KR" sz="1600" b="1" dirty="0">
                <a:solidFill>
                  <a:srgbClr val="350F0F"/>
                </a:solidFill>
              </a:rPr>
              <a:t>	</a:t>
            </a:r>
            <a:r>
              <a:rPr lang="en-US" altLang="ko-KR" sz="1600" b="1" dirty="0">
                <a:solidFill>
                  <a:srgbClr val="350F0F"/>
                </a:solidFill>
                <a:hlinkClick r:id="rId3"/>
              </a:rPr>
              <a:t>https://</a:t>
            </a:r>
            <a:r>
              <a:rPr lang="en-US" altLang="ko-KR" sz="1600" b="1" dirty="0" smtClean="0">
                <a:solidFill>
                  <a:srgbClr val="350F0F"/>
                </a:solidFill>
                <a:hlinkClick r:id="rId3"/>
              </a:rPr>
              <a:t>www.facebook.com/crazynitroxen</a:t>
            </a:r>
            <a:endParaRPr lang="en-US" altLang="ko-KR" sz="1600" b="1" dirty="0" smtClean="0">
              <a:solidFill>
                <a:srgbClr val="350F0F"/>
              </a:solidFill>
            </a:endParaRPr>
          </a:p>
          <a:p>
            <a:endParaRPr lang="ko-KR" altLang="en-US" sz="2000" b="1" dirty="0">
              <a:solidFill>
                <a:srgbClr val="350F0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59" y="5754892"/>
            <a:ext cx="1850280" cy="238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/>
          <p:cNvSpPr txBox="1">
            <a:spLocks noChangeAspect="1"/>
          </p:cNvSpPr>
          <p:nvPr/>
        </p:nvSpPr>
        <p:spPr>
          <a:xfrm>
            <a:off x="983974" y="2780746"/>
            <a:ext cx="540253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dirty="0" smtClean="0"/>
              <a:t>3. Substance custom material with custom mobile shader.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74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739347" y="3976584"/>
            <a:ext cx="3379305" cy="95410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350F0F"/>
                </a:solidFill>
              </a:rPr>
              <a:t>PACKAGE INFORMATION</a:t>
            </a:r>
            <a:endParaRPr lang="ko-KR" altLang="en-US" sz="2800" b="1" dirty="0">
              <a:solidFill>
                <a:srgbClr val="350F0F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59" y="5754892"/>
            <a:ext cx="1850280" cy="2386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04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PROJECT INFORMATION :: DIRECTORY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9" y="636007"/>
            <a:ext cx="1628775" cy="819150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42413"/>
              </p:ext>
            </p:extLst>
          </p:nvPr>
        </p:nvGraphicFramePr>
        <p:xfrm>
          <a:off x="178902" y="1562891"/>
          <a:ext cx="6480314" cy="286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420"/>
                <a:gridCol w="50788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Directory</a:t>
                      </a:r>
                      <a:endParaRPr lang="ko-KR" altLang="en-US" dirty="0"/>
                    </a:p>
                  </a:txBody>
                  <a:tcPr>
                    <a:solidFill>
                      <a:srgbClr val="300E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Descriptions</a:t>
                      </a:r>
                      <a:endParaRPr lang="ko-KR" altLang="en-US" dirty="0"/>
                    </a:p>
                  </a:txBody>
                  <a:tcPr>
                    <a:solidFill>
                      <a:srgbClr val="300E0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CatWarrior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Include</a:t>
                      </a:r>
                      <a:r>
                        <a:rPr lang="en-US" altLang="ko-KR" baseline="0" dirty="0" smtClean="0"/>
                        <a:t> base mesh and materials with textures for only this product.</a:t>
                      </a:r>
                      <a:r>
                        <a:rPr lang="en-US" altLang="ko-KR" dirty="0" smtClean="0"/>
                        <a:t> .[PC , Mobile]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Shaders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Include crazy nitroxen custom shaders.[PC , Mobile / Shared assets]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Shared Textures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crazy</a:t>
                      </a:r>
                      <a:r>
                        <a:rPr lang="en-US" altLang="ko-KR" baseline="0" dirty="0" smtClean="0"/>
                        <a:t> nitroxen shared texture included.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Substance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Crazy nitroxen custom substance materials included .[PC , Mobile / Shared assets]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Scenes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It made to each scenes for each </a:t>
                      </a:r>
                      <a:r>
                        <a:rPr lang="en-US" altLang="ko-KR" dirty="0" smtClean="0"/>
                        <a:t>type</a:t>
                      </a:r>
                      <a:r>
                        <a:rPr lang="en-US" altLang="ko-KR" baseline="0" dirty="0" smtClean="0"/>
                        <a:t> of date for </a:t>
                      </a:r>
                      <a:r>
                        <a:rPr lang="en-US" altLang="ko-KR" dirty="0" smtClean="0"/>
                        <a:t>platforms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Scripts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Animation preview scripts.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49" y="5530425"/>
            <a:ext cx="2533650" cy="1085850"/>
          </a:xfrm>
          <a:prstGeom prst="rect">
            <a:avLst/>
          </a:prstGeom>
        </p:spPr>
      </p:pic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64580"/>
              </p:ext>
            </p:extLst>
          </p:nvPr>
        </p:nvGraphicFramePr>
        <p:xfrm>
          <a:off x="188149" y="6741719"/>
          <a:ext cx="6480314" cy="2324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420"/>
                <a:gridCol w="507889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Directory</a:t>
                      </a:r>
                      <a:endParaRPr lang="ko-KR" altLang="en-US" dirty="0"/>
                    </a:p>
                  </a:txBody>
                  <a:tcPr>
                    <a:solidFill>
                      <a:srgbClr val="300E0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Descriptions</a:t>
                      </a:r>
                      <a:endParaRPr lang="ko-KR" altLang="en-US" dirty="0"/>
                    </a:p>
                  </a:txBody>
                  <a:tcPr>
                    <a:solidFill>
                      <a:srgbClr val="300E0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Basic animation set for cat</a:t>
                      </a:r>
                      <a:r>
                        <a:rPr lang="en-US" altLang="ko-KR" baseline="0" dirty="0" smtClean="0"/>
                        <a:t> warrior.[</a:t>
                      </a:r>
                      <a:r>
                        <a:rPr lang="en-US" altLang="ko-KR" baseline="0" dirty="0" smtClean="0"/>
                        <a:t>legacy only]</a:t>
                      </a:r>
                    </a:p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{</a:t>
                      </a:r>
                      <a:r>
                        <a:rPr lang="en-US" altLang="ko-KR" u="sng" baseline="0" dirty="0" smtClean="0"/>
                        <a:t>But if you need to </a:t>
                      </a:r>
                      <a:r>
                        <a:rPr lang="en-US" altLang="ko-KR" u="sng" baseline="0" dirty="0" err="1" smtClean="0"/>
                        <a:t>mechanim</a:t>
                      </a:r>
                      <a:r>
                        <a:rPr lang="en-US" altLang="ko-KR" u="sng" baseline="0" dirty="0" smtClean="0"/>
                        <a:t> data you should be use 3dsmax date for yourself</a:t>
                      </a:r>
                      <a:r>
                        <a:rPr lang="en-US" altLang="ko-KR" baseline="0" dirty="0" smtClean="0"/>
                        <a:t>.}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Materials</a:t>
                      </a:r>
                      <a:r>
                        <a:rPr lang="en-US" altLang="ko-KR" baseline="0" dirty="0" smtClean="0"/>
                        <a:t> for PC and Mobile subfolder with mobile assets included for cat warrior.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Cat warrior base mesh</a:t>
                      </a:r>
                      <a:r>
                        <a:rPr lang="en-US" altLang="ko-KR" baseline="0" dirty="0" smtClean="0"/>
                        <a:t> included. [ PC , Mobile 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Prefab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Cat warrior prefab asset</a:t>
                      </a:r>
                      <a:r>
                        <a:rPr lang="en-US" altLang="ko-KR" baseline="0" dirty="0" smtClean="0"/>
                        <a:t> included.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0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PROJECT INFORMATION :: Component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66889" y="2952210"/>
            <a:ext cx="5402539" cy="98488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b="1" dirty="0" err="1" smtClean="0"/>
              <a:t>NextAnimPlay.cs</a:t>
            </a:r>
            <a:endParaRPr lang="en-US" altLang="ko-KR" sz="1600" b="1" dirty="0"/>
          </a:p>
          <a:p>
            <a:pPr lvl="1"/>
            <a:r>
              <a:rPr lang="en-US" altLang="ko-KR" sz="1400" dirty="0" smtClean="0"/>
              <a:t>It is check your Animation list and add &lt;list&gt; with play.</a:t>
            </a:r>
          </a:p>
          <a:p>
            <a:pPr lvl="1"/>
            <a:r>
              <a:rPr lang="en-US" altLang="ko-KR" sz="1400" dirty="0" smtClean="0"/>
              <a:t>Hot key is space bar and pressed do they can be playing next anim.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9" y="668679"/>
            <a:ext cx="49149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77078" y="4461096"/>
            <a:ext cx="5909435" cy="9233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rgbClr val="350F0F"/>
                </a:solidFill>
              </a:rPr>
              <a:t>3DSMAX</a:t>
            </a:r>
            <a:endParaRPr lang="ko-KR" altLang="en-US" sz="5400" b="1" dirty="0">
              <a:solidFill>
                <a:srgbClr val="350F0F"/>
              </a:solidFill>
            </a:endParaRPr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477078" y="5355757"/>
            <a:ext cx="590943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350F0F"/>
                </a:solidFill>
              </a:rPr>
              <a:t>ORIGINAL Setup data</a:t>
            </a:r>
          </a:p>
          <a:p>
            <a:pPr algn="ctr"/>
            <a:r>
              <a:rPr lang="en-US" altLang="ko-KR" sz="2400" b="1" dirty="0" smtClean="0">
                <a:solidFill>
                  <a:srgbClr val="350F0F"/>
                </a:solidFill>
              </a:rPr>
              <a:t>Required 3dsmax 2014 or higher.</a:t>
            </a:r>
            <a:endParaRPr lang="ko-KR" altLang="en-US" sz="2400" b="1" dirty="0">
              <a:solidFill>
                <a:srgbClr val="35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3DSMAX FILES </a:t>
            </a:r>
            <a:r>
              <a:rPr lang="en-US" altLang="ko-KR" sz="1600" b="1" dirty="0" smtClean="0">
                <a:solidFill>
                  <a:srgbClr val="350F0F"/>
                </a:solidFill>
              </a:rPr>
              <a:t>:: </a:t>
            </a:r>
            <a:r>
              <a:rPr lang="en-US" altLang="ko-KR" sz="1600" b="1" dirty="0" smtClean="0">
                <a:solidFill>
                  <a:srgbClr val="350F0F"/>
                </a:solidFill>
              </a:rPr>
              <a:t>LISTS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366889" y="778298"/>
            <a:ext cx="5909435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Mesh data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600" dirty="0" err="1" smtClean="0">
                <a:solidFill>
                  <a:srgbClr val="350F0F"/>
                </a:solidFill>
              </a:rPr>
              <a:t>Cat_Warrior_Scale_Fix_Unity_Standard.max</a:t>
            </a:r>
            <a:endParaRPr lang="en-US" altLang="ko-KR" sz="1600" dirty="0" smtClean="0">
              <a:solidFill>
                <a:srgbClr val="350F0F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solidFill>
                  <a:srgbClr val="350F0F"/>
                </a:solidFill>
              </a:rPr>
              <a:t>While you exporting to Base mesh that you use this file.</a:t>
            </a:r>
          </a:p>
          <a:p>
            <a:endParaRPr lang="en-US" altLang="ko-KR" sz="1600" b="1" dirty="0" smtClean="0">
              <a:solidFill>
                <a:srgbClr val="350F0F"/>
              </a:solidFill>
            </a:endParaRPr>
          </a:p>
          <a:p>
            <a:r>
              <a:rPr lang="en-US" altLang="ko-KR" sz="1600" b="1" dirty="0" smtClean="0">
                <a:solidFill>
                  <a:srgbClr val="350F0F"/>
                </a:solidFill>
              </a:rPr>
              <a:t>Anim</a:t>
            </a:r>
            <a:r>
              <a:rPr lang="en-US" altLang="ko-KR" sz="1600" b="1" dirty="0" smtClean="0">
                <a:solidFill>
                  <a:srgbClr val="350F0F"/>
                </a:solidFill>
              </a:rPr>
              <a:t>ation files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8597" y="528273"/>
            <a:ext cx="6689618" cy="4991626"/>
            <a:chOff x="591379" y="4743057"/>
            <a:chExt cx="4915120" cy="36675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379" y="4745914"/>
              <a:ext cx="2443122" cy="366468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10132" t="1076" r="5803" b="3154"/>
            <a:stretch/>
          </p:blipFill>
          <p:spPr>
            <a:xfrm>
              <a:off x="3061473" y="4743057"/>
              <a:ext cx="2445026" cy="3667540"/>
            </a:xfrm>
            <a:prstGeom prst="rect">
              <a:avLst/>
            </a:prstGeom>
          </p:spPr>
        </p:pic>
      </p:grpSp>
      <p:sp>
        <p:nvSpPr>
          <p:cNvPr id="7" name="TextBox 6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PROJECT INFORMATION :: BASE MESH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48841" y="5482474"/>
            <a:ext cx="5402539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600" dirty="0" smtClean="0"/>
              <a:t>2083 Triangle.</a:t>
            </a:r>
          </a:p>
          <a:p>
            <a:r>
              <a:rPr lang="en-US" altLang="ko-KR" sz="1600" dirty="0" smtClean="0"/>
              <a:t>8 Mesh parts(8 Draw call).</a:t>
            </a:r>
          </a:p>
          <a:p>
            <a:r>
              <a:rPr lang="en-US" altLang="ko-KR" sz="1600" dirty="0" smtClean="0"/>
              <a:t>All texture made by hand painting style.</a:t>
            </a:r>
            <a:endParaRPr lang="ko-KR" altLang="en-US" sz="1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98512" y="6577369"/>
            <a:ext cx="6679703" cy="2149187"/>
            <a:chOff x="716615" y="6577370"/>
            <a:chExt cx="5783579" cy="18608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23" y="7069005"/>
              <a:ext cx="471852" cy="471852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74" y="7550796"/>
              <a:ext cx="882735" cy="88273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235" y="6577370"/>
              <a:ext cx="1842053" cy="184205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059" y="6620393"/>
              <a:ext cx="262530" cy="52505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447" y="6585228"/>
              <a:ext cx="463282" cy="46328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5" y="6577370"/>
              <a:ext cx="472802" cy="94560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433" y="7068302"/>
              <a:ext cx="935134" cy="467567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124" y="7555495"/>
              <a:ext cx="882735" cy="88273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142" y="6577370"/>
              <a:ext cx="1842052" cy="1842052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48841" y="8872969"/>
            <a:ext cx="593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3dsmax data path : ./</a:t>
            </a:r>
            <a:r>
              <a:rPr lang="en-US" altLang="ko-KR" b="1" dirty="0" smtClean="0"/>
              <a:t>3dsmax_source/</a:t>
            </a:r>
            <a:r>
              <a:rPr lang="ko-KR" altLang="en-US" b="1" dirty="0" smtClean="0"/>
              <a:t>CatWarrior-3dsmax.7z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51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39" y="574034"/>
            <a:ext cx="4631099" cy="65920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CRAZY NITROXEN SUPPLY SINCE BY 2014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625-81A4-48A6-A374-27DF8E9CCE2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366889" y="189719"/>
            <a:ext cx="5909435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 smtClean="0">
                <a:solidFill>
                  <a:srgbClr val="350F0F"/>
                </a:solidFill>
              </a:rPr>
              <a:t>3DSMAX FILE :: SKELETON INFORMATIONS</a:t>
            </a:r>
            <a:endParaRPr lang="ko-KR" altLang="en-US" sz="1600" b="1" dirty="0">
              <a:solidFill>
                <a:srgbClr val="350F0F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88843" y="2547728"/>
            <a:ext cx="1749287" cy="881272"/>
          </a:xfrm>
          <a:prstGeom prst="roundRect">
            <a:avLst>
              <a:gd name="adj" fmla="val 9421"/>
            </a:avLst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 Dummy</a:t>
            </a:r>
          </a:p>
          <a:p>
            <a:pPr algn="ctr"/>
            <a:r>
              <a:rPr lang="en-US" altLang="ko-KR" dirty="0" smtClean="0"/>
              <a:t>Biped prop [R]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6" idx="3"/>
          </p:cNvCxnSpPr>
          <p:nvPr/>
        </p:nvCxnSpPr>
        <p:spPr>
          <a:xfrm>
            <a:off x="1938130" y="2988364"/>
            <a:ext cx="1043609" cy="483707"/>
          </a:xfrm>
          <a:prstGeom prst="bentConnector3">
            <a:avLst>
              <a:gd name="adj1" fmla="val 100476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9" idx="0"/>
          </p:cNvCxnSpPr>
          <p:nvPr/>
        </p:nvCxnSpPr>
        <p:spPr>
          <a:xfrm rot="16200000" flipV="1">
            <a:off x="4072752" y="5568826"/>
            <a:ext cx="3564036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188843" y="4416284"/>
            <a:ext cx="1749287" cy="881272"/>
          </a:xfrm>
          <a:prstGeom prst="roundRect">
            <a:avLst>
              <a:gd name="adj" fmla="val 9421"/>
            </a:avLst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Secondary</a:t>
            </a:r>
          </a:p>
          <a:p>
            <a:pPr algn="ctr"/>
            <a:r>
              <a:rPr lang="en-US" altLang="ko-KR" dirty="0" smtClean="0"/>
              <a:t>Animation</a:t>
            </a:r>
          </a:p>
          <a:p>
            <a:pPr algn="ctr"/>
            <a:r>
              <a:rPr lang="en-US" altLang="ko-KR" dirty="0" smtClean="0"/>
              <a:t>Biped xtra</a:t>
            </a:r>
            <a:endParaRPr lang="ko-KR" altLang="en-US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1679713" y="3943000"/>
            <a:ext cx="2445027" cy="987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69574" y="5333995"/>
            <a:ext cx="2126973" cy="138499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 smtClean="0"/>
              <a:t>You should do ‘secondary animation biped xtra’ that is setting up in unity3d via ragdoll system for physically secondary action.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943475" y="7350845"/>
            <a:ext cx="1875389" cy="1665697"/>
            <a:chOff x="4943475" y="6682406"/>
            <a:chExt cx="1875389" cy="166569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4980126" y="6682406"/>
              <a:ext cx="1749287" cy="881272"/>
            </a:xfrm>
            <a:prstGeom prst="roundRect">
              <a:avLst>
                <a:gd name="adj" fmla="val 9421"/>
              </a:avLst>
            </a:prstGeom>
            <a:solidFill>
              <a:srgbClr val="7030A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Weapon Dummy</a:t>
              </a:r>
            </a:p>
            <a:p>
              <a:pPr algn="ctr"/>
              <a:r>
                <a:rPr lang="en-US" altLang="ko-KR" dirty="0" smtClean="0"/>
                <a:t>Biped prop [L]</a:t>
              </a:r>
              <a:endParaRPr lang="ko-KR" altLang="en-US" dirty="0"/>
            </a:p>
          </p:txBody>
        </p:sp>
        <p:sp>
          <p:nvSpPr>
            <p:cNvPr id="18" name="TextBox 17"/>
            <p:cNvSpPr txBox="1">
              <a:spLocks noChangeAspect="1"/>
            </p:cNvSpPr>
            <p:nvPr/>
          </p:nvSpPr>
          <p:spPr>
            <a:xfrm>
              <a:off x="4943475" y="7609439"/>
              <a:ext cx="1875389" cy="73866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400" dirty="0" smtClean="0"/>
                <a:t>Stable biped dummy bone when I use just biped prop system.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6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665</Words>
  <Application>Microsoft Office PowerPoint</Application>
  <PresentationFormat>A4 용지(210x297mm)</PresentationFormat>
  <Paragraphs>174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jp lee</cp:lastModifiedBy>
  <cp:revision>259</cp:revision>
  <dcterms:created xsi:type="dcterms:W3CDTF">2014-06-15T07:18:18Z</dcterms:created>
  <dcterms:modified xsi:type="dcterms:W3CDTF">2014-08-20T13:54:58Z</dcterms:modified>
</cp:coreProperties>
</file>