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4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004AB-D7F1-E14B-A111-C91BD2A33548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9FF9-E370-0946-88D4-522B9A5A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E9FF9-E370-0946-88D4-522B9A5A3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4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E9FF9-E370-0946-88D4-522B9A5A3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7E7-7529-5547-BE3A-C5DBA17D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C4C6D-8443-944C-9B5D-010F43A49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9B1E-30D1-B941-8FD2-5AABFC70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9ED0-CE2B-C548-A57A-1AA6EA44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3634-463C-0C40-AA79-2A4C84CF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91BC-7267-CC4A-8C21-0443D44C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C487F-51FA-6C49-A504-98869AB54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67D3-B849-FB4F-9188-B984EFC8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862-5BEF-934C-9473-F1935093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85E2D-B119-9848-AB01-83881183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D1777-CF07-AB4E-9E72-03E4F9D1D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99F3-AEE3-AD40-B2F7-C5A05E288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6B1C-5B78-1243-96CB-11F3E549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0D0C-FB77-634F-83A1-541D8555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F8DD-60EF-9F42-B1E3-A67A05D8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A128-6A72-3544-B5C9-3F66E2ED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71D8-5FC0-E147-B1EB-FDE670D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CE8C-DDC3-8847-B797-504D1D77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D91A7-9D3D-284A-8BA7-B03BB46A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3225-C00D-BC42-A91A-6C08363C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857C-E46E-654C-8848-E9A43C95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61866-BE78-1546-94FE-B93D0556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401B-A328-E24B-833D-3A942F61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F9A8-5120-CE40-B4D4-3E8075BE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C19F-E643-234C-8C3A-1197F2A5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FB8B-B6E8-4848-8DF5-8808BDCF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079E-B7A2-4047-8834-D63BADB0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EBDC-DD23-CC4C-803F-D72918F75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B547-CC13-B44F-845A-0E714872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6976C-1EAC-D944-AFB2-BBEB782F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6B03D-7A3A-5C45-8E19-A4483BA7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6E7E-B744-A54C-9EB0-8E5BF944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4E7F9-4EDF-1E4D-BD2B-7EBA6991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E805E-1B60-F047-8669-2EE6B5D4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8348A-6EF1-B14C-A53B-46CF91C82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42E3B-80C4-CF42-8344-347E100DE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29BCC-4CE0-7048-9D0C-940A5E75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14143-21CE-FD4E-B9A6-4E12BA60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28109-FFBE-A840-947D-573B1E9A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607-6B54-9F43-959C-EA584C19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A49BD-12EC-9147-9789-E89F3A56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8AC25-CD2F-AC42-B03C-E0C76D12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9F8A-5C69-2B4B-B9F2-AF1E0E3F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CBE57-DD44-F848-BAD5-A82189AB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0801B-B14D-E148-8722-9C72E369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0DCD-BAFF-9842-8940-D066264C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94E2-287A-E341-B121-47FBA826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820E-3A3F-BF44-BF31-78D282B4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B3660-229D-0546-A748-728E0879C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36E52-A4EE-6F43-95D6-ACC98C15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D9C1A-7363-7B49-B387-236E6DC0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249C-CAA7-0B45-AE7A-56D720F8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20B0-409F-D24B-B032-147878C0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2AC94-647D-BA48-8F10-4E42CED91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7ACA-E554-9242-B4EF-46D37E0B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2EC7D-10F3-C747-B4FB-1BC373AA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84720-C909-8D46-9EDF-ADF1AD28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D7A00-298F-5741-A191-0A9E5C4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5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1FA69-B0A8-004C-ACB7-B68CC3F0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98AF2-5122-114A-824F-812DE157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8887-8352-F842-A61C-E07B54817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79A0-0BFD-2047-B81B-8D168437C58A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A8FF-4112-CB4E-A956-9AFDDD20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A5A9-6254-F64A-A18C-5FA215B7A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0FD0B-9CAA-5643-8418-52886727C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B89BEA1-E7D5-0D49-B67A-74BD1F7BF684}"/>
              </a:ext>
            </a:extLst>
          </p:cNvPr>
          <p:cNvSpPr/>
          <p:nvPr/>
        </p:nvSpPr>
        <p:spPr>
          <a:xfrm>
            <a:off x="3567732" y="3951720"/>
            <a:ext cx="2890577" cy="926498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4"/>
                </a:solidFill>
              </a:rPr>
              <a:t>Private subnet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CF86A8-C898-964C-BBD8-33D90156AEBC}"/>
              </a:ext>
            </a:extLst>
          </p:cNvPr>
          <p:cNvSpPr/>
          <p:nvPr/>
        </p:nvSpPr>
        <p:spPr>
          <a:xfrm>
            <a:off x="3548672" y="2749983"/>
            <a:ext cx="2896070" cy="102323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CA7DE-6F9D-7E46-948F-48441E741122}"/>
              </a:ext>
            </a:extLst>
          </p:cNvPr>
          <p:cNvSpPr/>
          <p:nvPr/>
        </p:nvSpPr>
        <p:spPr>
          <a:xfrm>
            <a:off x="3244806" y="2193955"/>
            <a:ext cx="3472296" cy="283558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ln w="0"/>
                <a:solidFill>
                  <a:schemeClr val="accent6"/>
                </a:solidFill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BF8E4-5D4A-1747-AF66-22C76A973F80}"/>
              </a:ext>
            </a:extLst>
          </p:cNvPr>
          <p:cNvSpPr/>
          <p:nvPr/>
        </p:nvSpPr>
        <p:spPr>
          <a:xfrm>
            <a:off x="3183324" y="1459555"/>
            <a:ext cx="3586834" cy="3938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60567-6D31-0845-9730-D9CCC4C0002F}"/>
              </a:ext>
            </a:extLst>
          </p:cNvPr>
          <p:cNvSpPr/>
          <p:nvPr/>
        </p:nvSpPr>
        <p:spPr>
          <a:xfrm>
            <a:off x="4175461" y="1875243"/>
            <a:ext cx="1760872" cy="3249993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4"/>
                </a:solidFill>
              </a:rPr>
              <a:t>Availability Zone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81814-C812-5544-8376-9B0C90296F20}"/>
              </a:ext>
            </a:extLst>
          </p:cNvPr>
          <p:cNvSpPr txBox="1"/>
          <p:nvPr/>
        </p:nvSpPr>
        <p:spPr>
          <a:xfrm>
            <a:off x="4334065" y="3412171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NAT Gateway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2AF3B-C2C7-9044-8D45-2C4B24090A2E}"/>
              </a:ext>
            </a:extLst>
          </p:cNvPr>
          <p:cNvSpPr txBox="1"/>
          <p:nvPr/>
        </p:nvSpPr>
        <p:spPr>
          <a:xfrm>
            <a:off x="3698344" y="3757972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AFAFA"/>
                </a:solidFill>
              </a:rPr>
              <a:t>Instance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6B420-D0D1-2D4D-9E2C-011B4376E558}"/>
              </a:ext>
            </a:extLst>
          </p:cNvPr>
          <p:cNvSpPr txBox="1"/>
          <p:nvPr/>
        </p:nvSpPr>
        <p:spPr>
          <a:xfrm>
            <a:off x="3698344" y="4649498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AFAFA"/>
                </a:solidFill>
              </a:rPr>
              <a:t>Instance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281887-C7E0-C64B-A563-6734A57E4272}"/>
              </a:ext>
            </a:extLst>
          </p:cNvPr>
          <p:cNvSpPr txBox="1"/>
          <p:nvPr/>
        </p:nvSpPr>
        <p:spPr>
          <a:xfrm>
            <a:off x="7229948" y="4649498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AFAFA"/>
                </a:solidFill>
              </a:rPr>
              <a:t>Instance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6DCBF25-2A3B-834F-A464-F252FDE7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258" y="1514426"/>
            <a:ext cx="273600" cy="2736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13D75B3-8BAC-0B4E-B69F-018D1B044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7532" y="2196999"/>
            <a:ext cx="273600" cy="2736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5359D7B-AEC7-3541-B566-46E4C5904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4786" y="4283792"/>
            <a:ext cx="321771" cy="32177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E2196A2-E8F0-A045-8575-B89022B0E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59001" y="3065006"/>
            <a:ext cx="378498" cy="37849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5587103-9FD4-3D43-9574-EF386E3965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1397" y="2764586"/>
            <a:ext cx="274320" cy="27432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75E7482-A82C-1C42-B34B-CFCB9636AE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67730" y="3951717"/>
            <a:ext cx="273600" cy="273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D3DFBB-FF7A-DA42-8D69-25A9ABA3EE37}"/>
              </a:ext>
            </a:extLst>
          </p:cNvPr>
          <p:cNvSpPr txBox="1"/>
          <p:nvPr/>
        </p:nvSpPr>
        <p:spPr>
          <a:xfrm>
            <a:off x="4303122" y="4598650"/>
            <a:ext cx="1485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EC2 Instance</a:t>
            </a:r>
            <a:br>
              <a:rPr lang="en-US" sz="1100" dirty="0"/>
            </a:br>
            <a:r>
              <a:rPr lang="en-US" sz="1100" dirty="0"/>
              <a:t>(private web server)</a:t>
            </a:r>
          </a:p>
        </p:txBody>
      </p:sp>
    </p:spTree>
    <p:extLst>
      <p:ext uri="{BB962C8B-B14F-4D97-AF65-F5344CB8AC3E}">
        <p14:creationId xmlns:p14="http://schemas.microsoft.com/office/powerpoint/2010/main" val="332910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B89BEA1-E7D5-0D49-B67A-74BD1F7BF684}"/>
              </a:ext>
            </a:extLst>
          </p:cNvPr>
          <p:cNvSpPr/>
          <p:nvPr/>
        </p:nvSpPr>
        <p:spPr>
          <a:xfrm>
            <a:off x="3567732" y="3951720"/>
            <a:ext cx="4674394" cy="926498"/>
          </a:xfrm>
          <a:prstGeom prst="rect">
            <a:avLst/>
          </a:prstGeom>
          <a:solidFill>
            <a:schemeClr val="accent4">
              <a:lumMod val="20000"/>
              <a:lumOff val="80000"/>
              <a:alpha val="1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4"/>
                </a:solidFill>
              </a:rPr>
              <a:t>Private subnet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CF86A8-C898-964C-BBD8-33D90156AEBC}"/>
              </a:ext>
            </a:extLst>
          </p:cNvPr>
          <p:cNvSpPr/>
          <p:nvPr/>
        </p:nvSpPr>
        <p:spPr>
          <a:xfrm>
            <a:off x="3548671" y="2749983"/>
            <a:ext cx="4683277" cy="102323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CA7DE-6F9D-7E46-948F-48441E741122}"/>
              </a:ext>
            </a:extLst>
          </p:cNvPr>
          <p:cNvSpPr/>
          <p:nvPr/>
        </p:nvSpPr>
        <p:spPr>
          <a:xfrm>
            <a:off x="3244805" y="2193955"/>
            <a:ext cx="5200411" cy="283558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ln w="0"/>
                <a:solidFill>
                  <a:schemeClr val="accent6"/>
                </a:solidFill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BF8E4-5D4A-1747-AF66-22C76A973F80}"/>
              </a:ext>
            </a:extLst>
          </p:cNvPr>
          <p:cNvSpPr/>
          <p:nvPr/>
        </p:nvSpPr>
        <p:spPr>
          <a:xfrm>
            <a:off x="3183323" y="1459555"/>
            <a:ext cx="5371953" cy="3938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60567-6D31-0845-9730-D9CCC4C0002F}"/>
              </a:ext>
            </a:extLst>
          </p:cNvPr>
          <p:cNvSpPr/>
          <p:nvPr/>
        </p:nvSpPr>
        <p:spPr>
          <a:xfrm>
            <a:off x="4175461" y="1875243"/>
            <a:ext cx="1760872" cy="3249993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4"/>
                </a:solidFill>
              </a:rPr>
              <a:t>Availability Zone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2AF3B-C2C7-9044-8D45-2C4B24090A2E}"/>
              </a:ext>
            </a:extLst>
          </p:cNvPr>
          <p:cNvSpPr txBox="1"/>
          <p:nvPr/>
        </p:nvSpPr>
        <p:spPr>
          <a:xfrm>
            <a:off x="3698344" y="3757972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AFAFA"/>
                </a:solidFill>
              </a:rPr>
              <a:t>Instance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6B420-D0D1-2D4D-9E2C-011B4376E558}"/>
              </a:ext>
            </a:extLst>
          </p:cNvPr>
          <p:cNvSpPr txBox="1"/>
          <p:nvPr/>
        </p:nvSpPr>
        <p:spPr>
          <a:xfrm>
            <a:off x="3698344" y="4649498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AFAFA"/>
                </a:solidFill>
              </a:rPr>
              <a:t>Instance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281887-C7E0-C64B-A563-6734A57E4272}"/>
              </a:ext>
            </a:extLst>
          </p:cNvPr>
          <p:cNvSpPr txBox="1"/>
          <p:nvPr/>
        </p:nvSpPr>
        <p:spPr>
          <a:xfrm>
            <a:off x="7229948" y="4649498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AFAFA"/>
                </a:solidFill>
              </a:rPr>
              <a:t>Instance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6DCBF25-2A3B-834F-A464-F252FDE7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258" y="1514426"/>
            <a:ext cx="273600" cy="2736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13D75B3-8BAC-0B4E-B69F-018D1B044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7532" y="2196999"/>
            <a:ext cx="273600" cy="2736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5587103-9FD4-3D43-9574-EF386E396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1397" y="2764586"/>
            <a:ext cx="274320" cy="27432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75E7482-A82C-1C42-B34B-CFCB9636A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7730" y="3951717"/>
            <a:ext cx="273600" cy="273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DE5468-F840-8D48-8759-253B63456BF3}"/>
              </a:ext>
            </a:extLst>
          </p:cNvPr>
          <p:cNvSpPr/>
          <p:nvPr/>
        </p:nvSpPr>
        <p:spPr>
          <a:xfrm>
            <a:off x="6203704" y="1875242"/>
            <a:ext cx="1760872" cy="3249993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4"/>
                </a:solidFill>
              </a:rPr>
              <a:t>Availability Zone 2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EBB1A0A1-D784-DA48-8E67-EBA8D2EE15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95329" y="2374728"/>
            <a:ext cx="596629" cy="5966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58773A-E343-0242-A864-A25D1E69B5B0}"/>
              </a:ext>
            </a:extLst>
          </p:cNvPr>
          <p:cNvSpPr txBox="1"/>
          <p:nvPr/>
        </p:nvSpPr>
        <p:spPr>
          <a:xfrm>
            <a:off x="4600807" y="2985873"/>
            <a:ext cx="293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Load Balancer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562CAD8-F94B-D740-B2FC-F8CA35ED9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1703" y="3720744"/>
            <a:ext cx="596629" cy="5966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E0C5E2-02AE-C04A-8DC0-C9C234E8A35A}"/>
              </a:ext>
            </a:extLst>
          </p:cNvPr>
          <p:cNvSpPr txBox="1"/>
          <p:nvPr/>
        </p:nvSpPr>
        <p:spPr>
          <a:xfrm>
            <a:off x="4694910" y="3415488"/>
            <a:ext cx="293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ECS on AWS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Fargate</a:t>
            </a:r>
            <a:endParaRPr lang="en-US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11FB35-7AA2-3842-B3E4-28C16721DB80}"/>
              </a:ext>
            </a:extLst>
          </p:cNvPr>
          <p:cNvSpPr txBox="1"/>
          <p:nvPr/>
        </p:nvSpPr>
        <p:spPr>
          <a:xfrm>
            <a:off x="6317042" y="4721760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Containers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B7B0395-E9AF-024D-BFA4-6AD4B75F09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72417" y="4016909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E1DF97-849C-6348-84D0-A2929AC789D7}"/>
              </a:ext>
            </a:extLst>
          </p:cNvPr>
          <p:cNvSpPr txBox="1"/>
          <p:nvPr/>
        </p:nvSpPr>
        <p:spPr>
          <a:xfrm>
            <a:off x="4277868" y="4785664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Containers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DF68D55-A283-1148-AA85-88ADAC673C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24817" y="4169309"/>
            <a:ext cx="469900" cy="4699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0F70D0B-AE16-FD4D-A805-8351B3D2F4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77217" y="4321709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9EF7F3-D291-7745-B72A-809B09C550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20324" y="4094079"/>
            <a:ext cx="469900" cy="4699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3012B156-EF91-B64E-85A7-CE09A7278C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72724" y="4246479"/>
            <a:ext cx="469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9BA8646-02C1-1441-BE57-61ED4908E8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25124" y="4398879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AE571-2815-0147-93C7-0B479CD159D2}"/>
              </a:ext>
            </a:extLst>
          </p:cNvPr>
          <p:cNvSpPr txBox="1"/>
          <p:nvPr/>
        </p:nvSpPr>
        <p:spPr>
          <a:xfrm>
            <a:off x="7637647" y="3584208"/>
            <a:ext cx="148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B29AB89-D3E9-7E42-9416-51C1F956A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197" y="2349000"/>
            <a:ext cx="1080000" cy="1080000"/>
          </a:xfrm>
          <a:prstGeom prst="rect">
            <a:avLst/>
          </a:prstGeom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94A79367-1FD2-3A4F-8A22-5C0A16AC35C3}"/>
              </a:ext>
            </a:extLst>
          </p:cNvPr>
          <p:cNvSpPr/>
          <p:nvPr/>
        </p:nvSpPr>
        <p:spPr>
          <a:xfrm rot="16200000">
            <a:off x="4684102" y="2117246"/>
            <a:ext cx="726678" cy="55855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7853A-DBE3-8E4A-B9AE-0CED17198CE6}"/>
              </a:ext>
            </a:extLst>
          </p:cNvPr>
          <p:cNvSpPr txBox="1"/>
          <p:nvPr/>
        </p:nvSpPr>
        <p:spPr>
          <a:xfrm>
            <a:off x="4304891" y="4690446"/>
            <a:ext cx="148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SSH Tunnel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548B7-890C-BA40-9324-81D294E00013}"/>
              </a:ext>
            </a:extLst>
          </p:cNvPr>
          <p:cNvSpPr/>
          <p:nvPr/>
        </p:nvSpPr>
        <p:spPr>
          <a:xfrm>
            <a:off x="8934573" y="3018469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5B41E-812E-CD47-8083-ED8B7B54F21E}"/>
              </a:ext>
            </a:extLst>
          </p:cNvPr>
          <p:cNvSpPr/>
          <p:nvPr/>
        </p:nvSpPr>
        <p:spPr>
          <a:xfrm>
            <a:off x="8934573" y="2026465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5900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2F623F4C-69A6-B948-9378-EC2FCE056C49}"/>
              </a:ext>
            </a:extLst>
          </p:cNvPr>
          <p:cNvSpPr/>
          <p:nvPr/>
        </p:nvSpPr>
        <p:spPr>
          <a:xfrm flipV="1">
            <a:off x="1384188" y="4171234"/>
            <a:ext cx="8173171" cy="951978"/>
          </a:xfrm>
          <a:prstGeom prst="uturnArrow">
            <a:avLst>
              <a:gd name="adj1" fmla="val 11765"/>
              <a:gd name="adj2" fmla="val 17763"/>
              <a:gd name="adj3" fmla="val 35526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99589CD-11FE-5647-9A35-D00E95C55BDD}"/>
              </a:ext>
            </a:extLst>
          </p:cNvPr>
          <p:cNvSpPr/>
          <p:nvPr/>
        </p:nvSpPr>
        <p:spPr>
          <a:xfrm>
            <a:off x="3220185" y="2139607"/>
            <a:ext cx="4180747" cy="1783155"/>
          </a:xfrm>
          <a:prstGeom prst="cloud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C68F409C-312A-B64D-8CFA-82766D25CC9B}"/>
              </a:ext>
            </a:extLst>
          </p:cNvPr>
          <p:cNvSpPr/>
          <p:nvPr/>
        </p:nvSpPr>
        <p:spPr>
          <a:xfrm rot="16200000" flipV="1">
            <a:off x="9677123" y="2658755"/>
            <a:ext cx="1080000" cy="575200"/>
          </a:xfrm>
          <a:prstGeom prst="uturnArrow">
            <a:avLst>
              <a:gd name="adj1" fmla="val 10804"/>
              <a:gd name="adj2" fmla="val 15397"/>
              <a:gd name="adj3" fmla="val 37871"/>
              <a:gd name="adj4" fmla="val 45439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E94B36-5644-1D4B-BF8D-50D2A837BF5C}"/>
              </a:ext>
            </a:extLst>
          </p:cNvPr>
          <p:cNvSpPr txBox="1"/>
          <p:nvPr/>
        </p:nvSpPr>
        <p:spPr>
          <a:xfrm>
            <a:off x="1886960" y="5648771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–L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5900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localhost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5900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ec2-user@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1B653-C434-E043-BAD9-D97B34062816}"/>
              </a:ext>
            </a:extLst>
          </p:cNvPr>
          <p:cNvSpPr txBox="1"/>
          <p:nvPr/>
        </p:nvSpPr>
        <p:spPr>
          <a:xfrm>
            <a:off x="275016" y="1699653"/>
            <a:ext cx="221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vnc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://localhost:</a:t>
            </a:r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5900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FBD6D-FF8A-E64B-9EEE-B205F2385DC6}"/>
              </a:ext>
            </a:extLst>
          </p:cNvPr>
          <p:cNvSpPr txBox="1"/>
          <p:nvPr/>
        </p:nvSpPr>
        <p:spPr>
          <a:xfrm>
            <a:off x="9557359" y="3507084"/>
            <a:ext cx="148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localhost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4BB08-9812-B147-4CCC-02F15176E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8" y="2188337"/>
            <a:ext cx="2006740" cy="15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AE571-2815-0147-93C7-0B479CD159D2}"/>
              </a:ext>
            </a:extLst>
          </p:cNvPr>
          <p:cNvSpPr txBox="1"/>
          <p:nvPr/>
        </p:nvSpPr>
        <p:spPr>
          <a:xfrm>
            <a:off x="7637647" y="3584208"/>
            <a:ext cx="148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B29AB89-D3E9-7E42-9416-51C1F956A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197" y="2349000"/>
            <a:ext cx="1080000" cy="1080000"/>
          </a:xfrm>
          <a:prstGeom prst="rect">
            <a:avLst/>
          </a:prstGeom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94A79367-1FD2-3A4F-8A22-5C0A16AC35C3}"/>
              </a:ext>
            </a:extLst>
          </p:cNvPr>
          <p:cNvSpPr/>
          <p:nvPr/>
        </p:nvSpPr>
        <p:spPr>
          <a:xfrm rot="16200000">
            <a:off x="4684102" y="2117246"/>
            <a:ext cx="726678" cy="55855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7853A-DBE3-8E4A-B9AE-0CED17198CE6}"/>
              </a:ext>
            </a:extLst>
          </p:cNvPr>
          <p:cNvSpPr txBox="1"/>
          <p:nvPr/>
        </p:nvSpPr>
        <p:spPr>
          <a:xfrm>
            <a:off x="3344449" y="4690446"/>
            <a:ext cx="3695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SSM </a:t>
            </a:r>
            <a:r>
              <a:rPr lang="en-US" sz="16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Session Manager Tunnel</a:t>
            </a:r>
            <a:endParaRPr lang="en-US" sz="16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548B7-890C-BA40-9324-81D294E00013}"/>
              </a:ext>
            </a:extLst>
          </p:cNvPr>
          <p:cNvSpPr/>
          <p:nvPr/>
        </p:nvSpPr>
        <p:spPr>
          <a:xfrm>
            <a:off x="8934573" y="3018469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SSM Agent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5B41E-812E-CD47-8083-ED8B7B54F21E}"/>
              </a:ext>
            </a:extLst>
          </p:cNvPr>
          <p:cNvSpPr/>
          <p:nvPr/>
        </p:nvSpPr>
        <p:spPr>
          <a:xfrm>
            <a:off x="8934573" y="2026465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2F623F4C-69A6-B948-9378-EC2FCE056C49}"/>
              </a:ext>
            </a:extLst>
          </p:cNvPr>
          <p:cNvSpPr/>
          <p:nvPr/>
        </p:nvSpPr>
        <p:spPr>
          <a:xfrm flipV="1">
            <a:off x="1384188" y="4171234"/>
            <a:ext cx="8173171" cy="951978"/>
          </a:xfrm>
          <a:prstGeom prst="uturnArrow">
            <a:avLst>
              <a:gd name="adj1" fmla="val 11765"/>
              <a:gd name="adj2" fmla="val 17763"/>
              <a:gd name="adj3" fmla="val 35526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99589CD-11FE-5647-9A35-D00E95C55BDD}"/>
              </a:ext>
            </a:extLst>
          </p:cNvPr>
          <p:cNvSpPr/>
          <p:nvPr/>
        </p:nvSpPr>
        <p:spPr>
          <a:xfrm>
            <a:off x="3220185" y="2139607"/>
            <a:ext cx="4180747" cy="1783155"/>
          </a:xfrm>
          <a:prstGeom prst="cloud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C68F409C-312A-B64D-8CFA-82766D25CC9B}"/>
              </a:ext>
            </a:extLst>
          </p:cNvPr>
          <p:cNvSpPr/>
          <p:nvPr/>
        </p:nvSpPr>
        <p:spPr>
          <a:xfrm rot="16200000" flipV="1">
            <a:off x="9677123" y="2658755"/>
            <a:ext cx="1080000" cy="575200"/>
          </a:xfrm>
          <a:prstGeom prst="uturnArrow">
            <a:avLst>
              <a:gd name="adj1" fmla="val 10804"/>
              <a:gd name="adj2" fmla="val 15397"/>
              <a:gd name="adj3" fmla="val 37871"/>
              <a:gd name="adj4" fmla="val 45439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E94B36-5644-1D4B-BF8D-50D2A837BF5C}"/>
              </a:ext>
            </a:extLst>
          </p:cNvPr>
          <p:cNvSpPr txBox="1"/>
          <p:nvPr/>
        </p:nvSpPr>
        <p:spPr>
          <a:xfrm>
            <a:off x="350589" y="5390282"/>
            <a:ext cx="102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aws</a:t>
            </a:r>
            <a:r>
              <a:rPr lang="en-GB" dirty="0"/>
              <a:t> </a:t>
            </a:r>
            <a:r>
              <a:rPr lang="en-GB" dirty="0" err="1"/>
              <a:t>ssm</a:t>
            </a:r>
            <a:r>
              <a:rPr lang="en-GB" dirty="0"/>
              <a:t> start-session --target </a:t>
            </a:r>
            <a:r>
              <a:rPr lang="en-GB" dirty="0">
                <a:solidFill>
                  <a:schemeClr val="accent6"/>
                </a:solidFill>
              </a:rPr>
              <a:t>instance</a:t>
            </a:r>
            <a:r>
              <a:rPr lang="en-GB" dirty="0"/>
              <a:t> … --parameters '{"</a:t>
            </a:r>
            <a:r>
              <a:rPr lang="en-GB" dirty="0" err="1"/>
              <a:t>portNumber</a:t>
            </a:r>
            <a:r>
              <a:rPr lang="en-GB" dirty="0"/>
              <a:t>":["</a:t>
            </a:r>
            <a:r>
              <a:rPr lang="en-GB" dirty="0">
                <a:solidFill>
                  <a:schemeClr val="accent2"/>
                </a:solidFill>
              </a:rPr>
              <a:t>80</a:t>
            </a:r>
            <a:r>
              <a:rPr lang="en-GB" dirty="0"/>
              <a:t>"],"</a:t>
            </a:r>
            <a:r>
              <a:rPr lang="en-GB" dirty="0" err="1"/>
              <a:t>localPortNumber</a:t>
            </a:r>
            <a:r>
              <a:rPr lang="en-GB" dirty="0"/>
              <a:t>":["</a:t>
            </a:r>
            <a:r>
              <a:rPr lang="en-GB" dirty="0">
                <a:solidFill>
                  <a:schemeClr val="accent1"/>
                </a:solidFill>
              </a:rPr>
              <a:t>9999</a:t>
            </a:r>
            <a:r>
              <a:rPr lang="en-GB" dirty="0"/>
              <a:t>"]}'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DEF5532-D9B7-1144-AB79-1D03D3868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71" y="2126890"/>
            <a:ext cx="2429549" cy="17831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41B653-C434-E043-BAD9-D97B34062816}"/>
              </a:ext>
            </a:extLst>
          </p:cNvPr>
          <p:cNvSpPr txBox="1"/>
          <p:nvPr/>
        </p:nvSpPr>
        <p:spPr>
          <a:xfrm>
            <a:off x="351371" y="1687911"/>
            <a:ext cx="221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http://localhost:</a:t>
            </a:r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FBD6D-FF8A-E64B-9EEE-B205F2385DC6}"/>
              </a:ext>
            </a:extLst>
          </p:cNvPr>
          <p:cNvSpPr txBox="1"/>
          <p:nvPr/>
        </p:nvSpPr>
        <p:spPr>
          <a:xfrm>
            <a:off x="9557359" y="3507084"/>
            <a:ext cx="148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localhost</a:t>
            </a:r>
          </a:p>
        </p:txBody>
      </p:sp>
    </p:spTree>
    <p:extLst>
      <p:ext uri="{BB962C8B-B14F-4D97-AF65-F5344CB8AC3E}">
        <p14:creationId xmlns:p14="http://schemas.microsoft.com/office/powerpoint/2010/main" val="343091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117</Words>
  <Application>Microsoft Macintosh PowerPoint</Application>
  <PresentationFormat>Widescreen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</dc:creator>
  <cp:lastModifiedBy>Sébastien Stormacq</cp:lastModifiedBy>
  <cp:revision>12</cp:revision>
  <dcterms:created xsi:type="dcterms:W3CDTF">2019-08-18T18:49:26Z</dcterms:created>
  <dcterms:modified xsi:type="dcterms:W3CDTF">2022-07-02T12:23:46Z</dcterms:modified>
</cp:coreProperties>
</file>