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11C6-BC14-EB1B-7984-562C2B58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82325-E03A-8DC3-6AB9-C538599AC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2A8E-05A5-FE52-DE53-5F611600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DC39-6A85-8FB2-C876-D74E8FEB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FA42-2077-074D-016C-23E5CD3E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A97A-FE69-D9A1-FAEE-74013A92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D221-4A9A-7556-E8C6-FCC9E0DA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76A9-BFFA-A7B3-D0AC-3B116E45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6193-F743-5DAA-2182-FB0A784A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B353-33F7-E296-8EEB-0AA84076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56C0B-3435-2E81-1D7E-AB3B28C04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D67E-A4F5-CC15-D347-B7D3EE77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FA5F-B2E0-34A6-851B-4B68124C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4C89-EE5A-47AD-BBE7-4052E0AD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5A09-A3C0-3469-B515-65D2AE7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C68-2A37-D2D5-5F6C-6EB9EB5E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CE22-C600-4802-0AD2-B6FE1B13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66E7-6173-D888-2E00-508268FC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211F-5349-C798-995B-E5AE3FA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FB37-8468-0774-C6A6-B07E2338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8BF4-2E59-AD45-D9F3-4BC47CF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DF52-E45C-7B56-7AA2-73C94EBB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226F-51BF-DC66-0B28-94F10EE0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9E99-4838-3423-E4AE-01FE3B48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2A93-58CE-F19F-3FEC-5CCBA0A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897-D6DA-E4A3-FC8E-BF05EA7C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2998-ECBB-4097-BF6E-39CB24F2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5806-545B-1799-F22C-1410C50F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AC27-6074-4F8C-AB48-995304EF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9590-0419-2A94-DF08-37E340A2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3AA1-A4E3-2EB0-3BB9-8378E39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114-F06D-4CEE-1F09-0DC14F1B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FA56-E50F-12D2-CB2B-E2A0DA2E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CB1DC-CD35-E67E-105A-7392FFBD2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FB94-D529-9374-2EDE-6491FBFF4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F6DD5-E779-4D0B-A7A6-9DDFC4AE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E9981-33E1-7E21-1EEB-C7009573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99845-AC4D-253B-588E-F00EDDDB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195FC-1B0B-CDA6-EE42-752BEC1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935-BA7B-7091-185F-E0ADFC09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F9A92-C5B7-9959-6DA4-658096B5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0FBB0-748B-432D-8F5B-CF94D1DB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623-EE23-2006-9A7F-588B433F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FD18E-EB9D-57DD-75B4-A7A8DC64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013C3-1BC5-8DC5-6748-34B9667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4454-5F1D-2C5B-4FE5-E14C76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3129-735F-2AA0-BE4C-9B680C99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BA6-72F8-B6C6-C728-9EAF39FE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EBC3-55AF-19B5-20CD-742FD4CF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8994-1220-F144-2CF7-1E2CFB3F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2FCA1-9AFA-05D9-8D65-E413D695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66AA-039A-0A36-C8F3-E168527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F206-F158-DA0F-D7B2-17851E32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1F0-158C-D0A2-9307-A6DEFCAC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F434-99C5-AEE7-C34A-AAAC9DF6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D5A6-7019-5726-BAD6-6DA31D28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90D5-2B4E-6694-2C0C-E7E708DD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5B377-771A-6004-D73E-B8A6ABC5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FD36F-55AF-7715-3633-6D0F3CD3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2167-E7F2-BE00-FD6B-ACE0416F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AFAF-0598-3AC3-6722-BD67C5FC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B7FF3-C9C4-4141-A0C9-4A643EFD745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7409-A2A2-89C5-F8D5-49649B68F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7341-375D-390D-2BA1-15E946923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952B1-C364-40FF-8714-42F0C00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7F2AAB6F-9D84-6081-0407-35298FE7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43318" y="854638"/>
            <a:ext cx="381000" cy="381000"/>
          </a:xfrm>
          <a:prstGeom prst="rect">
            <a:avLst/>
          </a:prstGeom>
        </p:spPr>
      </p:pic>
      <p:pic>
        <p:nvPicPr>
          <p:cNvPr id="4" name="Graphic 22">
            <a:extLst>
              <a:ext uri="{FF2B5EF4-FFF2-40B4-BE49-F238E27FC236}">
                <a16:creationId xmlns:a16="http://schemas.microsoft.com/office/drawing/2014/main" id="{ABBE80AC-0E7C-68D4-39E8-BCA5E090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398691" y="3676738"/>
            <a:ext cx="469900" cy="469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9">
            <a:extLst>
              <a:ext uri="{FF2B5EF4-FFF2-40B4-BE49-F238E27FC236}">
                <a16:creationId xmlns:a16="http://schemas.microsoft.com/office/drawing/2014/main" id="{80AF7E91-1F98-31AB-28CA-1ED96B9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2" y="4201958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F91F2-B3DF-8EEA-C621-80A3F6CAA8D8}"/>
              </a:ext>
            </a:extLst>
          </p:cNvPr>
          <p:cNvSpPr/>
          <p:nvPr/>
        </p:nvSpPr>
        <p:spPr>
          <a:xfrm>
            <a:off x="2943318" y="860615"/>
            <a:ext cx="8774473" cy="47982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D8022-ADD6-0970-7908-9550B37BC70A}"/>
              </a:ext>
            </a:extLst>
          </p:cNvPr>
          <p:cNvGrpSpPr/>
          <p:nvPr/>
        </p:nvGrpSpPr>
        <p:grpSpPr>
          <a:xfrm>
            <a:off x="3174713" y="2473484"/>
            <a:ext cx="1149804" cy="916633"/>
            <a:chOff x="3174713" y="3043290"/>
            <a:chExt cx="1149804" cy="916633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02D2D48A-B26A-C71F-77ED-7E7304A9D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408" y="3043290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C6DD133B-909B-D0F2-D671-9017B1A6A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713" y="3590591"/>
              <a:ext cx="11498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 Store with</a:t>
              </a:r>
              <a:b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5910B1-2B6C-08B0-1B1A-23D3E6D05D80}"/>
              </a:ext>
            </a:extLst>
          </p:cNvPr>
          <p:cNvGrpSpPr/>
          <p:nvPr/>
        </p:nvGrpSpPr>
        <p:grpSpPr>
          <a:xfrm>
            <a:off x="3154152" y="4651968"/>
            <a:ext cx="1132218" cy="917281"/>
            <a:chOff x="3154152" y="5315355"/>
            <a:chExt cx="1132218" cy="917281"/>
          </a:xfrm>
        </p:grpSpPr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C99645A5-A06A-FF85-5EDB-11D7A7C4B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296" y="531535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FE48DDB0-1DC0-AF57-57D3-6AF6F41D0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152" y="5863304"/>
              <a:ext cx="113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storage on</a:t>
              </a:r>
              <a:b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B2DF3-2542-E034-69E4-FEA90FA3BEA7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1997877" y="3901915"/>
            <a:ext cx="1439220" cy="20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E236C-64B7-098A-1396-FC037C5987BB}"/>
              </a:ext>
            </a:extLst>
          </p:cNvPr>
          <p:cNvGrpSpPr/>
          <p:nvPr/>
        </p:nvGrpSpPr>
        <p:grpSpPr>
          <a:xfrm>
            <a:off x="2933879" y="1317578"/>
            <a:ext cx="1548078" cy="918428"/>
            <a:chOff x="2933879" y="1980965"/>
            <a:chExt cx="1548078" cy="918428"/>
          </a:xfrm>
        </p:grpSpPr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091635D5-243E-6392-B9AE-2B396F7C6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941" y="198096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093804A5-DF18-6EE8-EDDA-7ACAB6D64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79" y="2530061"/>
              <a:ext cx="15480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CDN served static SPA </a:t>
              </a:r>
              <a:b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with Amazon CloudFront</a:t>
              </a:r>
            </a:p>
          </p:txBody>
        </p:sp>
      </p:grpSp>
      <p:pic>
        <p:nvPicPr>
          <p:cNvPr id="19" name="Graphic 8">
            <a:extLst>
              <a:ext uri="{FF2B5EF4-FFF2-40B4-BE49-F238E27FC236}">
                <a16:creationId xmlns:a16="http://schemas.microsoft.com/office/drawing/2014/main" id="{FF9DCAE5-D2D3-AADB-61EE-BF878448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92" y="131716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E04AB96B-C3A5-F2EB-1ADD-060A150C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843" y="1865704"/>
            <a:ext cx="1245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SPA hosted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Amazon S3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64F99B-C47E-15B1-03A0-9B4CF45EC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76" y="3669042"/>
            <a:ext cx="469901" cy="469901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954C3D6E-F836-EA17-7395-56208C582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547" y="1371477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1. Get SPA 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CD5BFE13-5B7C-1E19-5DD2-431DF1AC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351" y="4201958"/>
            <a:ext cx="1073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Blazor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WASM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22CBEE-7A3B-92B1-3608-D56CCBCA90F5}"/>
              </a:ext>
            </a:extLst>
          </p:cNvPr>
          <p:cNvCxnSpPr>
            <a:cxnSpLocks/>
          </p:cNvCxnSpPr>
          <p:nvPr/>
        </p:nvCxnSpPr>
        <p:spPr>
          <a:xfrm>
            <a:off x="935574" y="3903993"/>
            <a:ext cx="53657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>
            <a:extLst>
              <a:ext uri="{FF2B5EF4-FFF2-40B4-BE49-F238E27FC236}">
                <a16:creationId xmlns:a16="http://schemas.microsoft.com/office/drawing/2014/main" id="{FBC3180F-7D59-4C7F-BCBE-DF8485ED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038" y="1379554"/>
            <a:ext cx="15351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2. Retrieve SPA content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824D3-51E6-3D75-58A9-A5D57993117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994581" y="1591485"/>
            <a:ext cx="1535111" cy="41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8">
            <a:extLst>
              <a:ext uri="{FF2B5EF4-FFF2-40B4-BE49-F238E27FC236}">
                <a16:creationId xmlns:a16="http://schemas.microsoft.com/office/drawing/2014/main" id="{0C00C4D0-23F0-C3F6-8479-C1AA45B23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000" y="3532583"/>
            <a:ext cx="1356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 Web API hosted</a:t>
            </a:r>
            <a:b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on AWS Lambda</a:t>
            </a:r>
            <a:b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IdToken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40D0A635-0B18-4986-A7B3-7740E44F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4" y="29854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7220D940-2FEF-829A-8151-42729803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753" y="4684082"/>
            <a:ext cx="15459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9. Get S3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 descr="Amazon Bedrock service icon.">
            <a:extLst>
              <a:ext uri="{FF2B5EF4-FFF2-40B4-BE49-F238E27FC236}">
                <a16:creationId xmlns:a16="http://schemas.microsoft.com/office/drawing/2014/main" id="{17147A42-58BF-1D7B-B547-61B5970C9D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388265" y="2746465"/>
            <a:ext cx="274320" cy="274320"/>
          </a:xfrm>
          <a:prstGeom prst="rect">
            <a:avLst/>
          </a:prstGeom>
        </p:spPr>
      </p:pic>
      <p:sp>
        <p:nvSpPr>
          <p:cNvPr id="32" name="TextBox 12">
            <a:extLst>
              <a:ext uri="{FF2B5EF4-FFF2-40B4-BE49-F238E27FC236}">
                <a16:creationId xmlns:a16="http://schemas.microsoft.com/office/drawing/2014/main" id="{04ECAEA6-C311-A914-7B5C-18EBC274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705" y="3008420"/>
            <a:ext cx="14094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Claude 3 Sonnet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1E5E68-FB97-28DC-6DB3-CDD16FB3FC3F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379699" y="2883625"/>
            <a:ext cx="3008566" cy="1443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4B8FFC9-73D3-757F-D6D7-83956B75F9A5}"/>
              </a:ext>
            </a:extLst>
          </p:cNvPr>
          <p:cNvCxnSpPr>
            <a:cxnSpLocks/>
            <a:stCxn id="21" idx="0"/>
            <a:endCxn id="17" idx="1"/>
          </p:cNvCxnSpPr>
          <p:nvPr/>
        </p:nvCxnSpPr>
        <p:spPr>
          <a:xfrm rot="5400000" flipH="1" flipV="1">
            <a:off x="1565862" y="1788963"/>
            <a:ext cx="2077144" cy="1683014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BE28DB-E352-75CB-22D0-DAF0650ABE43}"/>
              </a:ext>
            </a:extLst>
          </p:cNvPr>
          <p:cNvGrpSpPr/>
          <p:nvPr/>
        </p:nvGrpSpPr>
        <p:grpSpPr>
          <a:xfrm>
            <a:off x="2628047" y="3627595"/>
            <a:ext cx="2243137" cy="786896"/>
            <a:chOff x="2628047" y="4107670"/>
            <a:chExt cx="2243137" cy="786896"/>
          </a:xfrm>
        </p:grpSpPr>
        <p:pic>
          <p:nvPicPr>
            <p:cNvPr id="36" name="Graphic 17" descr="Amazon API Gateway service icon.">
              <a:extLst>
                <a:ext uri="{FF2B5EF4-FFF2-40B4-BE49-F238E27FC236}">
                  <a16:creationId xmlns:a16="http://schemas.microsoft.com/office/drawing/2014/main" id="{AACB9473-AD58-6B51-9807-805877C7A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3437097" y="4107670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BBBACDB2-ACFC-95D6-8774-63BD6CC81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047" y="4663734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6A7E8E8-7570-D037-338A-7DC7559A5F8F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3985737" y="3259720"/>
            <a:ext cx="1545957" cy="642195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4DA4B0F-E09B-E545-58C7-E7844BDAB633}"/>
              </a:ext>
            </a:extLst>
          </p:cNvPr>
          <p:cNvCxnSpPr>
            <a:stCxn id="62" idx="2"/>
            <a:endCxn id="11" idx="3"/>
          </p:cNvCxnSpPr>
          <p:nvPr/>
        </p:nvCxnSpPr>
        <p:spPr>
          <a:xfrm rot="5400000">
            <a:off x="5546662" y="3230411"/>
            <a:ext cx="173152" cy="32186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2B4DCB8-3851-364D-3E69-18F6F3460EF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080334" y="1903464"/>
            <a:ext cx="1025045" cy="1356256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0CFCF6B-8385-DDE1-97D5-1BA774BE66D2}"/>
              </a:ext>
            </a:extLst>
          </p:cNvPr>
          <p:cNvCxnSpPr>
            <a:stCxn id="29" idx="3"/>
          </p:cNvCxnSpPr>
          <p:nvPr/>
        </p:nvCxnSpPr>
        <p:spPr>
          <a:xfrm flipV="1">
            <a:off x="6080334" y="2401719"/>
            <a:ext cx="1025045" cy="858001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9032D0-3486-FF1C-E564-5AF4A299BF08}"/>
              </a:ext>
            </a:extLst>
          </p:cNvPr>
          <p:cNvCxnSpPr>
            <a:stCxn id="29" idx="3"/>
          </p:cNvCxnSpPr>
          <p:nvPr/>
        </p:nvCxnSpPr>
        <p:spPr>
          <a:xfrm flipV="1">
            <a:off x="6080334" y="2898055"/>
            <a:ext cx="1025045" cy="361665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AC01BB1-8A4B-FABC-FDB2-694982C83AC7}"/>
              </a:ext>
            </a:extLst>
          </p:cNvPr>
          <p:cNvCxnSpPr>
            <a:stCxn id="29" idx="3"/>
          </p:cNvCxnSpPr>
          <p:nvPr/>
        </p:nvCxnSpPr>
        <p:spPr>
          <a:xfrm>
            <a:off x="6080334" y="3259720"/>
            <a:ext cx="1025045" cy="134671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F22AFF1-07E2-20C3-AC58-F4033433B3D3}"/>
              </a:ext>
            </a:extLst>
          </p:cNvPr>
          <p:cNvCxnSpPr>
            <a:stCxn id="29" idx="3"/>
          </p:cNvCxnSpPr>
          <p:nvPr/>
        </p:nvCxnSpPr>
        <p:spPr>
          <a:xfrm>
            <a:off x="6080334" y="3259720"/>
            <a:ext cx="1025045" cy="63100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23D738D-29E8-170E-9794-336EA2770922}"/>
              </a:ext>
            </a:extLst>
          </p:cNvPr>
          <p:cNvCxnSpPr>
            <a:stCxn id="29" idx="3"/>
          </p:cNvCxnSpPr>
          <p:nvPr/>
        </p:nvCxnSpPr>
        <p:spPr>
          <a:xfrm>
            <a:off x="6080334" y="3259720"/>
            <a:ext cx="1025045" cy="112734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37CCD7F1-AF12-6FA9-6052-8E6E689C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101991" y="3258365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7">
            <a:extLst>
              <a:ext uri="{FF2B5EF4-FFF2-40B4-BE49-F238E27FC236}">
                <a16:creationId xmlns:a16="http://schemas.microsoft.com/office/drawing/2014/main" id="{53D9E2E1-C69C-A66D-C6C5-F7FFA238A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315" y="3540255"/>
            <a:ext cx="13620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LanceDB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Query</a:t>
            </a:r>
          </a:p>
        </p:txBody>
      </p:sp>
      <p:pic>
        <p:nvPicPr>
          <p:cNvPr id="4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5E814EC5-679E-B9A2-85E6-7F3A6D2B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101952" y="3757401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7">
            <a:extLst>
              <a:ext uri="{FF2B5EF4-FFF2-40B4-BE49-F238E27FC236}">
                <a16:creationId xmlns:a16="http://schemas.microsoft.com/office/drawing/2014/main" id="{966D2095-BA1B-67E0-39C7-1A7F1496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075" y="4025852"/>
            <a:ext cx="13620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LanceDB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Indexation</a:t>
            </a:r>
          </a:p>
        </p:txBody>
      </p:sp>
      <p:pic>
        <p:nvPicPr>
          <p:cNvPr id="50" name="Graphic 49" descr="Amazon Bedrock service icon.">
            <a:extLst>
              <a:ext uri="{FF2B5EF4-FFF2-40B4-BE49-F238E27FC236}">
                <a16:creationId xmlns:a16="http://schemas.microsoft.com/office/drawing/2014/main" id="{E24D72FD-22C7-19D3-FB45-09598D232F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388265" y="2264986"/>
            <a:ext cx="274320" cy="274320"/>
          </a:xfrm>
          <a:prstGeom prst="rect">
            <a:avLst/>
          </a:prstGeom>
        </p:spPr>
      </p:pic>
      <p:sp>
        <p:nvSpPr>
          <p:cNvPr id="51" name="TextBox 12">
            <a:extLst>
              <a:ext uri="{FF2B5EF4-FFF2-40B4-BE49-F238E27FC236}">
                <a16:creationId xmlns:a16="http://schemas.microsoft.com/office/drawing/2014/main" id="{BA865F47-67BE-6AEC-407E-26D11870B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4124" y="2523533"/>
            <a:ext cx="19599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Titan Image Generator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E0F7DC-A9F6-90DA-DB02-F3605B8E6BD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379699" y="3394391"/>
            <a:ext cx="1722292" cy="113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2B3156-8076-CE22-F7A2-883D5810A3C3}"/>
              </a:ext>
            </a:extLst>
          </p:cNvPr>
          <p:cNvCxnSpPr>
            <a:cxnSpLocks/>
            <a:stCxn id="78" idx="3"/>
            <a:endCxn id="48" idx="1"/>
          </p:cNvCxnSpPr>
          <p:nvPr/>
        </p:nvCxnSpPr>
        <p:spPr>
          <a:xfrm>
            <a:off x="7375309" y="3890381"/>
            <a:ext cx="1726643" cy="41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637EED-BF29-34AC-1B39-D06C2988010E}"/>
              </a:ext>
            </a:extLst>
          </p:cNvPr>
          <p:cNvGrpSpPr/>
          <p:nvPr/>
        </p:nvGrpSpPr>
        <p:grpSpPr>
          <a:xfrm>
            <a:off x="9956847" y="3344802"/>
            <a:ext cx="1132218" cy="917281"/>
            <a:chOff x="3154152" y="5315355"/>
            <a:chExt cx="1132218" cy="917281"/>
          </a:xfrm>
        </p:grpSpPr>
        <p:pic>
          <p:nvPicPr>
            <p:cNvPr id="55" name="Graphic 8">
              <a:extLst>
                <a:ext uri="{FF2B5EF4-FFF2-40B4-BE49-F238E27FC236}">
                  <a16:creationId xmlns:a16="http://schemas.microsoft.com/office/drawing/2014/main" id="{E62AF805-C43D-0CFE-1E91-83C4EBDF1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296" y="531535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EE675190-0179-ED1D-8903-FC358EC97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152" y="5863304"/>
              <a:ext cx="113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LanceDB</a:t>
              </a:r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storage on Amazon S3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2E935D-EC34-8C2C-E5EA-43B9AFC4603B}"/>
              </a:ext>
            </a:extLst>
          </p:cNvPr>
          <p:cNvCxnSpPr>
            <a:stCxn id="46" idx="3"/>
            <a:endCxn id="55" idx="1"/>
          </p:cNvCxnSpPr>
          <p:nvPr/>
        </p:nvCxnSpPr>
        <p:spPr>
          <a:xfrm>
            <a:off x="9376311" y="3395525"/>
            <a:ext cx="901680" cy="22359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C6A40B7-CE71-C4C4-9FDB-5F895F668919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9376272" y="3619122"/>
            <a:ext cx="901719" cy="27543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EAE5AA-ED47-0F80-402E-FF89F2C38653}"/>
              </a:ext>
            </a:extLst>
          </p:cNvPr>
          <p:cNvCxnSpPr>
            <a:stCxn id="29" idx="0"/>
            <a:endCxn id="8" idx="3"/>
          </p:cNvCxnSpPr>
          <p:nvPr/>
        </p:nvCxnSpPr>
        <p:spPr>
          <a:xfrm rot="16200000" flipV="1">
            <a:off x="4782233" y="1961619"/>
            <a:ext cx="237596" cy="18099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6E7E68B-C0C6-793F-6F37-ACDED572C77C}"/>
              </a:ext>
            </a:extLst>
          </p:cNvPr>
          <p:cNvCxnSpPr>
            <a:stCxn id="21" idx="0"/>
            <a:endCxn id="8" idx="1"/>
          </p:cNvCxnSpPr>
          <p:nvPr/>
        </p:nvCxnSpPr>
        <p:spPr>
          <a:xfrm rot="5400000" flipH="1" flipV="1">
            <a:off x="2144548" y="2366183"/>
            <a:ext cx="921238" cy="168448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89A05A-731D-F613-997A-9382AB6EFEA5}"/>
              </a:ext>
            </a:extLst>
          </p:cNvPr>
          <p:cNvGrpSpPr/>
          <p:nvPr/>
        </p:nvGrpSpPr>
        <p:grpSpPr>
          <a:xfrm>
            <a:off x="6426072" y="4250168"/>
            <a:ext cx="1632934" cy="502968"/>
            <a:chOff x="6426072" y="4913555"/>
            <a:chExt cx="1632934" cy="502968"/>
          </a:xfrm>
        </p:grpSpPr>
        <p:sp>
          <p:nvSpPr>
            <p:cNvPr id="62" name="TextBox 16">
              <a:extLst>
                <a:ext uri="{FF2B5EF4-FFF2-40B4-BE49-F238E27FC236}">
                  <a16:creationId xmlns:a16="http://schemas.microsoft.com/office/drawing/2014/main" id="{362DA5B5-9017-0F10-ACFC-0A58AC08E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072" y="5185691"/>
              <a:ext cx="16329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Endpoint</a:t>
              </a:r>
            </a:p>
          </p:txBody>
        </p:sp>
        <p:pic>
          <p:nvPicPr>
            <p:cNvPr id="63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754EBE4C-09FD-3A21-FC6D-923F7DB09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100989" y="491355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564CCD-F18B-F7A5-F500-07E054AECCC9}"/>
              </a:ext>
            </a:extLst>
          </p:cNvPr>
          <p:cNvGrpSpPr/>
          <p:nvPr/>
        </p:nvGrpSpPr>
        <p:grpSpPr>
          <a:xfrm>
            <a:off x="6508176" y="1773065"/>
            <a:ext cx="1468727" cy="498391"/>
            <a:chOff x="6508176" y="2436452"/>
            <a:chExt cx="1468727" cy="498391"/>
          </a:xfrm>
        </p:grpSpPr>
        <p:sp>
          <p:nvSpPr>
            <p:cNvPr id="65" name="TextBox 16">
              <a:extLst>
                <a:ext uri="{FF2B5EF4-FFF2-40B4-BE49-F238E27FC236}">
                  <a16:creationId xmlns:a16="http://schemas.microsoft.com/office/drawing/2014/main" id="{20570CD2-756E-4A38-E54B-A0A1637C9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176" y="2704011"/>
              <a:ext cx="146872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Config Endpoint</a:t>
              </a:r>
            </a:p>
          </p:txBody>
        </p:sp>
        <p:pic>
          <p:nvPicPr>
            <p:cNvPr id="66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D5D8FDB5-27C8-C2B8-4409-C474339F5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105379" y="243645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892605-2ECC-3C61-4037-3B108198E5B3}"/>
              </a:ext>
            </a:extLst>
          </p:cNvPr>
          <p:cNvGrpSpPr/>
          <p:nvPr/>
        </p:nvGrpSpPr>
        <p:grpSpPr>
          <a:xfrm>
            <a:off x="6426072" y="2276298"/>
            <a:ext cx="1632934" cy="491494"/>
            <a:chOff x="6426072" y="2939685"/>
            <a:chExt cx="1632934" cy="491494"/>
          </a:xfrm>
        </p:grpSpPr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1C65F8E5-3238-20F5-1012-E80FE861A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072" y="3200347"/>
              <a:ext cx="16329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Generation Endpoint</a:t>
              </a:r>
            </a:p>
          </p:txBody>
        </p:sp>
        <p:pic>
          <p:nvPicPr>
            <p:cNvPr id="69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29351A52-6601-B326-06BD-6D07728DD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100660" y="293968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C1621E-21BE-51CF-DCEB-86184EA5BDE0}"/>
              </a:ext>
            </a:extLst>
          </p:cNvPr>
          <p:cNvGrpSpPr/>
          <p:nvPr/>
        </p:nvGrpSpPr>
        <p:grpSpPr>
          <a:xfrm>
            <a:off x="6426072" y="2768229"/>
            <a:ext cx="1632934" cy="495899"/>
            <a:chOff x="6426072" y="3431616"/>
            <a:chExt cx="1632934" cy="495899"/>
          </a:xfrm>
        </p:grpSpPr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03A167F9-4160-4A45-7DCF-A35F5C19D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072" y="3696683"/>
              <a:ext cx="16329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Description Endpoint</a:t>
              </a:r>
            </a:p>
          </p:txBody>
        </p:sp>
        <p:pic>
          <p:nvPicPr>
            <p:cNvPr id="72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DAF91493-CF9A-2370-20E1-775881C7F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100660" y="343161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4D92BE-BAA4-313A-C366-8AEB7933251A}"/>
              </a:ext>
            </a:extLst>
          </p:cNvPr>
          <p:cNvGrpSpPr/>
          <p:nvPr/>
        </p:nvGrpSpPr>
        <p:grpSpPr>
          <a:xfrm>
            <a:off x="6426072" y="3257231"/>
            <a:ext cx="1632934" cy="503233"/>
            <a:chOff x="6426072" y="3920618"/>
            <a:chExt cx="1632934" cy="503233"/>
          </a:xfrm>
        </p:grpSpPr>
        <p:sp>
          <p:nvSpPr>
            <p:cNvPr id="74" name="TextBox 16">
              <a:extLst>
                <a:ext uri="{FF2B5EF4-FFF2-40B4-BE49-F238E27FC236}">
                  <a16:creationId xmlns:a16="http://schemas.microsoft.com/office/drawing/2014/main" id="{83F1C607-5457-33C7-2F9A-5FA1BE47B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072" y="4193019"/>
              <a:ext cx="16329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Query Endpoint</a:t>
              </a:r>
            </a:p>
          </p:txBody>
        </p:sp>
        <p:pic>
          <p:nvPicPr>
            <p:cNvPr id="75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E3785E65-DB17-4ECA-C68E-F487DA02B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094489" y="392061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9AD912-F22C-D405-3118-C2A8F13F416C}"/>
              </a:ext>
            </a:extLst>
          </p:cNvPr>
          <p:cNvGrpSpPr/>
          <p:nvPr/>
        </p:nvGrpSpPr>
        <p:grpSpPr>
          <a:xfrm>
            <a:off x="6426072" y="3753221"/>
            <a:ext cx="1632934" cy="503579"/>
            <a:chOff x="6426072" y="4416608"/>
            <a:chExt cx="1632934" cy="503579"/>
          </a:xfrm>
        </p:grpSpPr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379A1522-306F-39EB-5683-7BB633F7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072" y="4689355"/>
              <a:ext cx="16329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Indexation Endpoint</a:t>
              </a:r>
            </a:p>
          </p:txBody>
        </p:sp>
        <p:pic>
          <p:nvPicPr>
            <p:cNvPr id="78" name="Graphic 13" descr="Lambda function resource icon for the AWS Lambda service icon.">
              <a:extLst>
                <a:ext uri="{FF2B5EF4-FFF2-40B4-BE49-F238E27FC236}">
                  <a16:creationId xmlns:a16="http://schemas.microsoft.com/office/drawing/2014/main" id="{8886046F-D6E0-C1F8-E13B-6ECFD1E86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100989" y="441660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11">
            <a:extLst>
              <a:ext uri="{FF2B5EF4-FFF2-40B4-BE49-F238E27FC236}">
                <a16:creationId xmlns:a16="http://schemas.microsoft.com/office/drawing/2014/main" id="{FB06B33D-4F5A-F525-3A88-9563FCB4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62" y="2320176"/>
            <a:ext cx="13381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3. Redirect to login UI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3CB49A97-4021-0894-D645-A7424235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62" y="2751185"/>
            <a:ext cx="13381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4. Authorization code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BEB37A64-272C-5EAE-09A8-2A9BF060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62" y="2513651"/>
            <a:ext cx="13381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5. Exchange code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5F9FE48E-5063-957D-1BFC-5A7370A3F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62" y="2964284"/>
            <a:ext cx="13381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6. Tokens</a:t>
            </a:r>
          </a:p>
        </p:txBody>
      </p:sp>
      <p:sp>
        <p:nvSpPr>
          <p:cNvPr id="83" name="TextBox 11">
            <a:extLst>
              <a:ext uri="{FF2B5EF4-FFF2-40B4-BE49-F238E27FC236}">
                <a16:creationId xmlns:a16="http://schemas.microsoft.com/office/drawing/2014/main" id="{DBDB03A2-D377-7339-4DD9-93F9804DD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62" y="3665341"/>
            <a:ext cx="13381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7. Call API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6BD35B9A-BFFC-F338-2BCC-402AFFA7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720" y="2505185"/>
            <a:ext cx="201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8. Get temporary AWS credentials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8AB7808-DFF7-BEBA-1FF0-CB6A65AE8A0B}"/>
              </a:ext>
            </a:extLst>
          </p:cNvPr>
          <p:cNvCxnSpPr>
            <a:stCxn id="23" idx="2"/>
            <a:endCxn id="11" idx="1"/>
          </p:cNvCxnSpPr>
          <p:nvPr/>
        </p:nvCxnSpPr>
        <p:spPr>
          <a:xfrm rot="16200000" flipH="1">
            <a:off x="2441612" y="3892604"/>
            <a:ext cx="354998" cy="171237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89327C6F-C046-C7E7-34CA-BC8C307E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144" y="4694157"/>
            <a:ext cx="15459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 Upload image</a:t>
            </a:r>
          </a:p>
        </p:txBody>
      </p:sp>
      <p:pic>
        <p:nvPicPr>
          <p:cNvPr id="94" name="Graphic 93" descr="Amazon Bedrock service icon.">
            <a:extLst>
              <a:ext uri="{FF2B5EF4-FFF2-40B4-BE49-F238E27FC236}">
                <a16:creationId xmlns:a16="http://schemas.microsoft.com/office/drawing/2014/main" id="{2DD4D04A-BEAC-1CBE-2B7E-C779DE217C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172574" y="4124162"/>
            <a:ext cx="274320" cy="274320"/>
          </a:xfrm>
          <a:prstGeom prst="rect">
            <a:avLst/>
          </a:prstGeom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C24F9B2A-9D5D-57B4-F0CC-F0AE3559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041" y="4398481"/>
            <a:ext cx="11855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Embed Multilingual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F0F290-7F0A-8193-EA51-282408D097A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7374980" y="2406106"/>
            <a:ext cx="3003792" cy="735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C89F95C-A7E6-9045-8F4D-F46BB7370DBF}"/>
              </a:ext>
            </a:extLst>
          </p:cNvPr>
          <p:cNvCxnSpPr>
            <a:cxnSpLocks/>
            <a:stCxn id="78" idx="3"/>
            <a:endCxn id="94" idx="0"/>
          </p:cNvCxnSpPr>
          <p:nvPr/>
        </p:nvCxnSpPr>
        <p:spPr>
          <a:xfrm>
            <a:off x="7375309" y="3890381"/>
            <a:ext cx="934425" cy="23378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5" grpId="0"/>
      <p:bldP spid="28" grpId="0"/>
      <p:bldP spid="30" grpId="0"/>
      <p:bldP spid="32" grpId="0"/>
      <p:bldP spid="47" grpId="0"/>
      <p:bldP spid="49" grpId="0"/>
      <p:bldP spid="51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Amazon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Bouteruche, Francois</dc:creator>
  <cp:lastModifiedBy>Bouteruche, Francois</cp:lastModifiedBy>
  <cp:revision>1</cp:revision>
  <dcterms:created xsi:type="dcterms:W3CDTF">2024-07-09T13:42:04Z</dcterms:created>
  <dcterms:modified xsi:type="dcterms:W3CDTF">2024-07-09T13:45:26Z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2024-07-09T13:44:41Z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ee5b5af4-130e-4812-ab77-0493a6c86cfa</vt:lpwstr>
  </property>
  <property fmtid="{D5CDD505-2E9C-101B-9397-08002B2CF9AE}" pid="8" name="MSIP_Label_929eed6f-34eb-4453-9f97-09510b9b219f_ContentBits">
    <vt:lpwstr>0</vt:lpwstr>
  </property>
</Properties>
</file>