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9"/>
  </p:notesMasterIdLst>
  <p:sldIdLst>
    <p:sldId id="295" r:id="rId2"/>
    <p:sldId id="296" r:id="rId3"/>
    <p:sldId id="264" r:id="rId4"/>
    <p:sldId id="269" r:id="rId5"/>
    <p:sldId id="257" r:id="rId6"/>
    <p:sldId id="270" r:id="rId7"/>
    <p:sldId id="271" r:id="rId8"/>
    <p:sldId id="272" r:id="rId9"/>
    <p:sldId id="279" r:id="rId10"/>
    <p:sldId id="280" r:id="rId11"/>
    <p:sldId id="275" r:id="rId12"/>
    <p:sldId id="281" r:id="rId13"/>
    <p:sldId id="282" r:id="rId14"/>
    <p:sldId id="276" r:id="rId15"/>
    <p:sldId id="277" r:id="rId16"/>
    <p:sldId id="284" r:id="rId17"/>
    <p:sldId id="285" r:id="rId18"/>
    <p:sldId id="286" r:id="rId19"/>
    <p:sldId id="287" r:id="rId20"/>
    <p:sldId id="288" r:id="rId21"/>
    <p:sldId id="289" r:id="rId22"/>
    <p:sldId id="290" r:id="rId23"/>
    <p:sldId id="291" r:id="rId24"/>
    <p:sldId id="298" r:id="rId25"/>
    <p:sldId id="297" r:id="rId26"/>
    <p:sldId id="293" r:id="rId27"/>
    <p:sldId id="29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71F3B2-305B-4893-80F0-61D8340609CB}" type="datetimeFigureOut">
              <a:rPr lang="en-US" smtClean="0"/>
              <a:pPr/>
              <a:t>3/26/2019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BBBF26-5DEA-42C9-87AB-FBCF7663958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3/26/2019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3/26/2019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3/26/2019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localhost/project/addcours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localhost/project/adminshow.ph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ocalhost/project/index.php"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85800" y="3276600"/>
            <a:ext cx="7239000" cy="3276600"/>
          </a:xfrm>
        </p:spPr>
        <p:txBody>
          <a:bodyPr/>
          <a:lstStyle/>
          <a:p>
            <a:pPr algn="l"/>
            <a:endParaRPr lang="en-IN" dirty="0" smtClean="0"/>
          </a:p>
          <a:p>
            <a:pPr algn="l"/>
            <a:r>
              <a:rPr lang="en-IN" dirty="0" smtClean="0"/>
              <a:t>Submitted by:-</a:t>
            </a:r>
          </a:p>
          <a:p>
            <a:r>
              <a:rPr lang="en-IN" dirty="0" smtClean="0"/>
              <a:t>    </a:t>
            </a:r>
            <a:r>
              <a:rPr lang="en-IN" dirty="0" err="1" smtClean="0"/>
              <a:t>Sambit</a:t>
            </a:r>
            <a:r>
              <a:rPr lang="en-IN" dirty="0" smtClean="0"/>
              <a:t> Kumar </a:t>
            </a:r>
            <a:r>
              <a:rPr lang="en-IN" dirty="0" err="1" smtClean="0"/>
              <a:t>Pradhan</a:t>
            </a:r>
            <a:r>
              <a:rPr lang="en-IN" dirty="0" smtClean="0"/>
              <a:t>(UBs16CSC201)</a:t>
            </a:r>
          </a:p>
          <a:p>
            <a:r>
              <a:rPr lang="en-IN" dirty="0" err="1" smtClean="0"/>
              <a:t>AKASh</a:t>
            </a:r>
            <a:r>
              <a:rPr lang="en-IN" dirty="0" smtClean="0"/>
              <a:t> </a:t>
            </a:r>
            <a:r>
              <a:rPr lang="en-IN" dirty="0" err="1" smtClean="0"/>
              <a:t>kumar</a:t>
            </a:r>
            <a:r>
              <a:rPr lang="en-IN" dirty="0" smtClean="0"/>
              <a:t> </a:t>
            </a:r>
            <a:r>
              <a:rPr lang="en-IN" dirty="0" err="1" smtClean="0"/>
              <a:t>behera</a:t>
            </a:r>
            <a:r>
              <a:rPr lang="en-IN" dirty="0" smtClean="0"/>
              <a:t>(Ubs16csc216)</a:t>
            </a:r>
          </a:p>
          <a:p>
            <a:pPr algn="l"/>
            <a:r>
              <a:rPr lang="en-IN" dirty="0" smtClean="0"/>
              <a:t>Guided by:-</a:t>
            </a:r>
          </a:p>
          <a:p>
            <a:pPr algn="l"/>
            <a:r>
              <a:rPr lang="en-IN" dirty="0" smtClean="0"/>
              <a:t>          Mr. </a:t>
            </a:r>
            <a:r>
              <a:rPr lang="en-IN" dirty="0" err="1" smtClean="0"/>
              <a:t>Samit</a:t>
            </a:r>
            <a:r>
              <a:rPr lang="en-IN" dirty="0" smtClean="0"/>
              <a:t> </a:t>
            </a:r>
            <a:r>
              <a:rPr lang="en-IN" dirty="0" err="1" smtClean="0"/>
              <a:t>kumar</a:t>
            </a:r>
            <a:r>
              <a:rPr lang="en-IN" dirty="0" smtClean="0"/>
              <a:t> </a:t>
            </a:r>
            <a:r>
              <a:rPr lang="en-IN" dirty="0" err="1" smtClean="0"/>
              <a:t>pradhan</a:t>
            </a:r>
            <a:endParaRPr lang="en-IN" dirty="0" smtClean="0"/>
          </a:p>
          <a:p>
            <a:pPr algn="l"/>
            <a:endParaRPr lang="en-IN" dirty="0"/>
          </a:p>
        </p:txBody>
      </p:sp>
      <p:sp>
        <p:nvSpPr>
          <p:cNvPr id="4" name="Title 3"/>
          <p:cNvSpPr>
            <a:spLocks noGrp="1"/>
          </p:cNvSpPr>
          <p:nvPr>
            <p:ph type="title"/>
          </p:nvPr>
        </p:nvSpPr>
        <p:spPr/>
        <p:txBody>
          <a:bodyPr/>
          <a:lstStyle/>
          <a:p>
            <a:pPr algn="l"/>
            <a:r>
              <a:rPr lang="en-IN" dirty="0" smtClean="0"/>
              <a:t>CONTENT MANAGEMENT SYSTEM</a:t>
            </a:r>
            <a:endParaRPr lang="en-IN" dirty="0"/>
          </a:p>
        </p:txBody>
      </p:sp>
      <p:pic>
        <p:nvPicPr>
          <p:cNvPr id="7" name="Picture 6" descr="logo.png"/>
          <p:cNvPicPr>
            <a:picLocks noChangeAspect="1"/>
          </p:cNvPicPr>
          <p:nvPr/>
        </p:nvPicPr>
        <p:blipFill>
          <a:blip r:embed="rId2" cstate="print"/>
          <a:stretch>
            <a:fillRect/>
          </a:stretch>
        </p:blipFill>
        <p:spPr>
          <a:xfrm>
            <a:off x="3962400" y="1676400"/>
            <a:ext cx="1307937" cy="16380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758952"/>
          </a:xfrm>
        </p:spPr>
        <p:txBody>
          <a:bodyPr>
            <a:normAutofit fontScale="90000"/>
          </a:bodyPr>
          <a:lstStyle/>
          <a:p>
            <a:r>
              <a:rPr lang="en-IN" dirty="0" smtClean="0"/>
              <a:t>Data Flow design</a:t>
            </a:r>
            <a:br>
              <a:rPr lang="en-IN" dirty="0" smtClean="0"/>
            </a:br>
            <a:r>
              <a:rPr lang="en-IN" dirty="0" smtClean="0"/>
              <a:t>level 1</a:t>
            </a:r>
            <a:endParaRPr lang="en-IN" dirty="0"/>
          </a:p>
        </p:txBody>
      </p:sp>
      <p:pic>
        <p:nvPicPr>
          <p:cNvPr id="4" name="Content Placeholder 3" descr="FinalDfdcms.png"/>
          <p:cNvPicPr>
            <a:picLocks noGrp="1" noChangeAspect="1"/>
          </p:cNvPicPr>
          <p:nvPr>
            <p:ph sz="quarter" idx="1"/>
          </p:nvPr>
        </p:nvPicPr>
        <p:blipFill>
          <a:blip r:embed="rId2" cstate="print"/>
          <a:stretch>
            <a:fillRect/>
          </a:stretch>
        </p:blipFill>
        <p:spPr>
          <a:xfrm>
            <a:off x="301625" y="1823608"/>
            <a:ext cx="8504238" cy="4272391"/>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Design</a:t>
            </a:r>
            <a:endParaRPr lang="en-IN" dirty="0"/>
          </a:p>
        </p:txBody>
      </p:sp>
      <p:pic>
        <p:nvPicPr>
          <p:cNvPr id="4" name="Content Placeholder 3" descr="CMSER.png"/>
          <p:cNvPicPr>
            <a:picLocks noGrp="1" noChangeAspect="1"/>
          </p:cNvPicPr>
          <p:nvPr>
            <p:ph sz="quarter" idx="1"/>
          </p:nvPr>
        </p:nvPicPr>
        <p:blipFill>
          <a:blip r:embed="rId2" cstate="print"/>
          <a:stretch>
            <a:fillRect/>
          </a:stretch>
        </p:blipFill>
        <p:spPr>
          <a:xfrm>
            <a:off x="301625" y="1940218"/>
            <a:ext cx="8504238" cy="374591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of Admin</a:t>
            </a:r>
            <a:endParaRPr lang="en-IN" dirty="0"/>
          </a:p>
        </p:txBody>
      </p:sp>
      <p:pic>
        <p:nvPicPr>
          <p:cNvPr id="4" name="Content Placeholder 3" descr="ADMINSEQ2.jpg"/>
          <p:cNvPicPr>
            <a:picLocks noGrp="1" noChangeAspect="1"/>
          </p:cNvPicPr>
          <p:nvPr>
            <p:ph sz="quarter" idx="1"/>
          </p:nvPr>
        </p:nvPicPr>
        <p:blipFill>
          <a:blip r:embed="rId2" cstate="print"/>
          <a:stretch>
            <a:fillRect/>
          </a:stretch>
        </p:blipFill>
        <p:spPr>
          <a:xfrm>
            <a:off x="762000" y="1524000"/>
            <a:ext cx="7543800" cy="497393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of User</a:t>
            </a:r>
            <a:endParaRPr lang="en-IN" dirty="0"/>
          </a:p>
        </p:txBody>
      </p:sp>
      <p:pic>
        <p:nvPicPr>
          <p:cNvPr id="4" name="Content Placeholder 3" descr="USERSEQ.jpg"/>
          <p:cNvPicPr>
            <a:picLocks noGrp="1" noChangeAspect="1"/>
          </p:cNvPicPr>
          <p:nvPr>
            <p:ph sz="quarter" idx="1"/>
          </p:nvPr>
        </p:nvPicPr>
        <p:blipFill>
          <a:blip r:embed="rId2" cstate="print"/>
          <a:stretch>
            <a:fillRect/>
          </a:stretch>
        </p:blipFill>
        <p:spPr>
          <a:xfrm>
            <a:off x="381000" y="1524000"/>
            <a:ext cx="8229599" cy="464502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type="subTitle" idx="4294967295"/>
          </p:nvPr>
        </p:nvSpPr>
        <p:spPr>
          <a:xfrm>
            <a:off x="533400" y="1600200"/>
            <a:ext cx="8077200" cy="4191000"/>
          </a:xfrm>
        </p:spPr>
        <p:txBody>
          <a:bodyPr>
            <a:normAutofit lnSpcReduction="10000"/>
          </a:bodyPr>
          <a:lstStyle/>
          <a:p>
            <a:pPr marL="514350" indent="-514350">
              <a:lnSpc>
                <a:spcPct val="120000"/>
              </a:lnSpc>
              <a:buNone/>
            </a:pPr>
            <a:r>
              <a:rPr lang="en-IN" dirty="0" smtClean="0"/>
              <a:t>Tools Used:</a:t>
            </a:r>
          </a:p>
          <a:p>
            <a:pPr marL="514350" indent="-514350">
              <a:lnSpc>
                <a:spcPct val="120000"/>
              </a:lnSpc>
              <a:buNone/>
            </a:pPr>
            <a:r>
              <a:rPr lang="en-IN" dirty="0" smtClean="0"/>
              <a:t>       </a:t>
            </a:r>
            <a:r>
              <a:rPr lang="en-IN" sz="2400" dirty="0" smtClean="0"/>
              <a:t>Front End: HTML,CSS, Bootstrap , JavaScript</a:t>
            </a:r>
          </a:p>
          <a:p>
            <a:pPr marL="457200" indent="-457200">
              <a:lnSpc>
                <a:spcPct val="120000"/>
              </a:lnSpc>
              <a:buNone/>
            </a:pPr>
            <a:endParaRPr lang="en-IN" sz="2400" dirty="0" smtClean="0"/>
          </a:p>
          <a:p>
            <a:pPr marL="457200" indent="-457200">
              <a:lnSpc>
                <a:spcPct val="120000"/>
              </a:lnSpc>
              <a:buNone/>
            </a:pPr>
            <a:r>
              <a:rPr lang="en-IN" sz="2400" dirty="0" smtClean="0"/>
              <a:t>	    </a:t>
            </a:r>
            <a:r>
              <a:rPr lang="en-IN" sz="2400" dirty="0" smtClean="0"/>
              <a:t>Server Scripting</a:t>
            </a:r>
            <a:r>
              <a:rPr lang="en-IN" sz="2400" dirty="0" smtClean="0"/>
              <a:t>: </a:t>
            </a:r>
            <a:r>
              <a:rPr lang="en-IN" sz="2400" dirty="0" smtClean="0"/>
              <a:t>PHP</a:t>
            </a:r>
          </a:p>
          <a:p>
            <a:pPr marL="457200" indent="-457200">
              <a:lnSpc>
                <a:spcPct val="120000"/>
              </a:lnSpc>
              <a:buNone/>
            </a:pPr>
            <a:endParaRPr lang="en-IN" sz="2400" dirty="0" smtClean="0"/>
          </a:p>
          <a:p>
            <a:pPr marL="457200" indent="-457200">
              <a:lnSpc>
                <a:spcPct val="120000"/>
              </a:lnSpc>
              <a:buNone/>
            </a:pPr>
            <a:r>
              <a:rPr lang="en-IN" sz="2400" dirty="0" smtClean="0"/>
              <a:t>	    Database: </a:t>
            </a:r>
            <a:r>
              <a:rPr lang="en-IN" sz="2400" dirty="0" err="1" smtClean="0"/>
              <a:t>MySQL</a:t>
            </a:r>
            <a:endParaRPr lang="en-IN" sz="2400" dirty="0" smtClean="0"/>
          </a:p>
          <a:p>
            <a:pPr marL="457200" indent="-457200">
              <a:lnSpc>
                <a:spcPct val="120000"/>
              </a:lnSpc>
              <a:buNone/>
            </a:pPr>
            <a:endParaRPr lang="en-IN" sz="2400" dirty="0" smtClean="0"/>
          </a:p>
          <a:p>
            <a:pPr marL="457200" indent="-457200">
              <a:lnSpc>
                <a:spcPct val="120000"/>
              </a:lnSpc>
              <a:buNone/>
            </a:pPr>
            <a:r>
              <a:rPr lang="en-IN" sz="2400" dirty="0" smtClean="0"/>
              <a:t>	     Server: </a:t>
            </a:r>
            <a:r>
              <a:rPr lang="en-IN" sz="2400" dirty="0" smtClean="0"/>
              <a:t> Apache</a:t>
            </a:r>
            <a:endParaRPr lang="en-IN" sz="2400" dirty="0" smtClean="0"/>
          </a:p>
          <a:p>
            <a:pPr marL="457200" indent="-457200">
              <a:lnSpc>
                <a:spcPct val="120000"/>
              </a:lnSpc>
              <a:buNone/>
            </a:pPr>
            <a:endParaRPr lang="en-IN" sz="2400" dirty="0" smtClean="0"/>
          </a:p>
          <a:p>
            <a:pPr marL="514350" indent="-514350">
              <a:lnSpc>
                <a:spcPct val="120000"/>
              </a:lnSpc>
              <a:buNone/>
            </a:pPr>
            <a:endParaRPr lang="en-IN" dirty="0" smtClean="0"/>
          </a:p>
          <a:p>
            <a:pPr marL="514350" indent="-514350">
              <a:lnSpc>
                <a:spcPct val="120000"/>
              </a:lnSpc>
              <a:buNone/>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lstStyle/>
          <a:p>
            <a:r>
              <a:rPr lang="en-IN" dirty="0" smtClean="0"/>
              <a:t>Screenshots of Home Page</a:t>
            </a:r>
            <a:endParaRPr lang="en-IN" dirty="0"/>
          </a:p>
        </p:txBody>
      </p:sp>
      <p:pic>
        <p:nvPicPr>
          <p:cNvPr id="4" name="Content Placeholder 3" descr="Screenshot (146).png"/>
          <p:cNvPicPr>
            <a:picLocks noGrp="1" noChangeAspect="1"/>
          </p:cNvPicPr>
          <p:nvPr>
            <p:ph sz="quarter" idx="1"/>
          </p:nvPr>
        </p:nvPicPr>
        <p:blipFill>
          <a:blip r:embed="rId2" cstate="print"/>
          <a:stretch>
            <a:fillRect/>
          </a:stretch>
        </p:blipFill>
        <p:spPr>
          <a:xfrm>
            <a:off x="609600" y="1828800"/>
            <a:ext cx="8131969" cy="4572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 of Notice Page</a:t>
            </a:r>
            <a:endParaRPr lang="en-IN" dirty="0"/>
          </a:p>
        </p:txBody>
      </p:sp>
      <p:pic>
        <p:nvPicPr>
          <p:cNvPr id="4" name="Content Placeholder 3" descr="Screenshot (152).png"/>
          <p:cNvPicPr>
            <a:picLocks noGrp="1" noChangeAspect="1"/>
          </p:cNvPicPr>
          <p:nvPr>
            <p:ph sz="quarter" idx="1"/>
          </p:nvPr>
        </p:nvPicPr>
        <p:blipFill>
          <a:blip r:embed="rId2" cstate="print"/>
          <a:stretch>
            <a:fillRect/>
          </a:stretch>
        </p:blipFill>
        <p:spPr>
          <a:xfrm>
            <a:off x="533400" y="1600200"/>
            <a:ext cx="8131969" cy="4572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 of Course Page</a:t>
            </a:r>
            <a:endParaRPr lang="en-IN" dirty="0"/>
          </a:p>
        </p:txBody>
      </p:sp>
      <p:pic>
        <p:nvPicPr>
          <p:cNvPr id="4" name="Content Placeholder 3" descr="Screenshot (175).png"/>
          <p:cNvPicPr>
            <a:picLocks noGrp="1" noChangeAspect="1"/>
          </p:cNvPicPr>
          <p:nvPr>
            <p:ph sz="quarter" idx="1"/>
          </p:nvPr>
        </p:nvPicPr>
        <p:blipFill>
          <a:blip r:embed="rId2" cstate="print"/>
          <a:stretch>
            <a:fillRect/>
          </a:stretch>
        </p:blipFill>
        <p:spPr>
          <a:xfrm>
            <a:off x="487759" y="1527174"/>
            <a:ext cx="8131969" cy="464502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 of Semester Page</a:t>
            </a:r>
            <a:endParaRPr lang="en-IN" dirty="0"/>
          </a:p>
        </p:txBody>
      </p:sp>
      <p:pic>
        <p:nvPicPr>
          <p:cNvPr id="5" name="Content Placeholder 4" descr="Screenshot (172).png"/>
          <p:cNvPicPr>
            <a:picLocks noGrp="1" noChangeAspect="1"/>
          </p:cNvPicPr>
          <p:nvPr>
            <p:ph sz="quarter" idx="1"/>
          </p:nvPr>
        </p:nvPicPr>
        <p:blipFill>
          <a:blip r:embed="rId2" cstate="print"/>
          <a:stretch>
            <a:fillRect/>
          </a:stretch>
        </p:blipFill>
        <p:spPr>
          <a:xfrm>
            <a:off x="487759" y="1527175"/>
            <a:ext cx="8131969" cy="45720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 of Core Page</a:t>
            </a:r>
            <a:endParaRPr lang="en-IN" dirty="0"/>
          </a:p>
        </p:txBody>
      </p:sp>
      <p:pic>
        <p:nvPicPr>
          <p:cNvPr id="4" name="Content Placeholder 3" descr="Screenshot (167).png"/>
          <p:cNvPicPr>
            <a:picLocks noGrp="1" noChangeAspect="1"/>
          </p:cNvPicPr>
          <p:nvPr>
            <p:ph sz="quarter" idx="1"/>
          </p:nvPr>
        </p:nvPicPr>
        <p:blipFill>
          <a:blip r:embed="rId2" cstate="print"/>
          <a:stretch>
            <a:fillRect/>
          </a:stretch>
        </p:blipFill>
        <p:spPr>
          <a:xfrm>
            <a:off x="609600" y="1676400"/>
            <a:ext cx="8131969" cy="46482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a:t>
            </a:r>
            <a:endParaRPr lang="en-IN" dirty="0"/>
          </a:p>
        </p:txBody>
      </p:sp>
      <p:sp>
        <p:nvSpPr>
          <p:cNvPr id="5" name="Content Placeholder 4"/>
          <p:cNvSpPr>
            <a:spLocks noGrp="1"/>
          </p:cNvSpPr>
          <p:nvPr>
            <p:ph sz="quarter" idx="1"/>
          </p:nvPr>
        </p:nvSpPr>
        <p:spPr/>
        <p:txBody>
          <a:bodyPr>
            <a:normAutofit fontScale="77500" lnSpcReduction="20000"/>
          </a:bodyPr>
          <a:lstStyle/>
          <a:p>
            <a:r>
              <a:rPr lang="en-IN" dirty="0" smtClean="0"/>
              <a:t>Introduction</a:t>
            </a:r>
          </a:p>
          <a:p>
            <a:r>
              <a:rPr lang="en-IN" dirty="0" smtClean="0"/>
              <a:t>Scope</a:t>
            </a:r>
          </a:p>
          <a:p>
            <a:r>
              <a:rPr lang="en-IN" dirty="0" smtClean="0"/>
              <a:t>Users</a:t>
            </a:r>
          </a:p>
          <a:p>
            <a:r>
              <a:rPr lang="en-IN" dirty="0" smtClean="0"/>
              <a:t>System Features</a:t>
            </a:r>
          </a:p>
          <a:p>
            <a:r>
              <a:rPr lang="en-IN" dirty="0" smtClean="0"/>
              <a:t>Use Case Diagram</a:t>
            </a:r>
          </a:p>
          <a:p>
            <a:r>
              <a:rPr lang="en-IN" dirty="0" smtClean="0"/>
              <a:t>High Level Design</a:t>
            </a:r>
          </a:p>
          <a:p>
            <a:r>
              <a:rPr lang="en-IN" dirty="0" smtClean="0"/>
              <a:t>Data Flow Diagram</a:t>
            </a:r>
          </a:p>
          <a:p>
            <a:r>
              <a:rPr lang="en-IN" dirty="0" smtClean="0"/>
              <a:t>Sequence Diagram</a:t>
            </a:r>
          </a:p>
          <a:p>
            <a:r>
              <a:rPr lang="en-IN" dirty="0" smtClean="0"/>
              <a:t>ER Diagram</a:t>
            </a:r>
          </a:p>
          <a:p>
            <a:r>
              <a:rPr lang="en-IN" dirty="0" smtClean="0"/>
              <a:t>Implementation</a:t>
            </a:r>
          </a:p>
          <a:p>
            <a:r>
              <a:rPr lang="en-IN" dirty="0" smtClean="0"/>
              <a:t>Screenshots</a:t>
            </a:r>
          </a:p>
          <a:p>
            <a:r>
              <a:rPr lang="en-IN" dirty="0" smtClean="0"/>
              <a:t>Testing</a:t>
            </a:r>
          </a:p>
          <a:p>
            <a:r>
              <a:rPr lang="en-IN" dirty="0" smtClean="0"/>
              <a:t>Demo</a:t>
            </a:r>
          </a:p>
          <a:p>
            <a:r>
              <a:rPr lang="en-IN" dirty="0" smtClean="0"/>
              <a:t>Conclusion</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 of Tutorial Page</a:t>
            </a:r>
            <a:endParaRPr lang="en-IN" dirty="0"/>
          </a:p>
        </p:txBody>
      </p:sp>
      <p:pic>
        <p:nvPicPr>
          <p:cNvPr id="4" name="Content Placeholder 3" descr="Screenshot (169).png"/>
          <p:cNvPicPr>
            <a:picLocks noGrp="1" noChangeAspect="1"/>
          </p:cNvPicPr>
          <p:nvPr>
            <p:ph sz="quarter" idx="1"/>
          </p:nvPr>
        </p:nvPicPr>
        <p:blipFill>
          <a:blip r:embed="rId2" cstate="print"/>
          <a:stretch>
            <a:fillRect/>
          </a:stretch>
        </p:blipFill>
        <p:spPr>
          <a:xfrm>
            <a:off x="487759" y="1527175"/>
            <a:ext cx="8131969" cy="4572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 of Faculty Page</a:t>
            </a:r>
            <a:endParaRPr lang="en-IN" dirty="0"/>
          </a:p>
        </p:txBody>
      </p:sp>
      <p:pic>
        <p:nvPicPr>
          <p:cNvPr id="4" name="Content Placeholder 3" descr="Screenshot (157).png"/>
          <p:cNvPicPr>
            <a:picLocks noGrp="1" noChangeAspect="1"/>
          </p:cNvPicPr>
          <p:nvPr>
            <p:ph sz="quarter" idx="1"/>
          </p:nvPr>
        </p:nvPicPr>
        <p:blipFill>
          <a:blip r:embed="rId2" cstate="print"/>
          <a:stretch>
            <a:fillRect/>
          </a:stretch>
        </p:blipFill>
        <p:spPr>
          <a:xfrm>
            <a:off x="487759" y="1527175"/>
            <a:ext cx="8131969" cy="4572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 of Admin Page</a:t>
            </a:r>
            <a:endParaRPr lang="en-IN" dirty="0"/>
          </a:p>
        </p:txBody>
      </p:sp>
      <p:pic>
        <p:nvPicPr>
          <p:cNvPr id="4" name="Content Placeholder 3" descr="Screenshot (158).png"/>
          <p:cNvPicPr>
            <a:picLocks noGrp="1" noChangeAspect="1"/>
          </p:cNvPicPr>
          <p:nvPr>
            <p:ph sz="quarter" idx="1"/>
          </p:nvPr>
        </p:nvPicPr>
        <p:blipFill>
          <a:blip r:embed="rId2" cstate="print"/>
          <a:stretch>
            <a:fillRect/>
          </a:stretch>
        </p:blipFill>
        <p:spPr>
          <a:xfrm>
            <a:off x="487759" y="1527175"/>
            <a:ext cx="8131969" cy="45720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endParaRPr lang="en-IN" dirty="0" smtClean="0"/>
          </a:p>
          <a:p>
            <a:r>
              <a:rPr lang="en-IN" b="1" dirty="0" smtClean="0"/>
              <a:t>Test Case Id: </a:t>
            </a:r>
            <a:r>
              <a:rPr lang="en-IN" dirty="0" smtClean="0"/>
              <a:t>CMS01</a:t>
            </a:r>
            <a:endParaRPr lang="en-IN" dirty="0" smtClean="0"/>
          </a:p>
          <a:p>
            <a:pPr>
              <a:buNone/>
            </a:pPr>
            <a:r>
              <a:rPr lang="en-IN" b="1" dirty="0" smtClean="0"/>
              <a:t>Test Case: </a:t>
            </a:r>
            <a:r>
              <a:rPr lang="en-IN" dirty="0" smtClean="0"/>
              <a:t>To check the adding of course to db by not selecting standard(UG/PG/MCA).</a:t>
            </a:r>
          </a:p>
          <a:p>
            <a:pPr>
              <a:buNone/>
            </a:pPr>
            <a:r>
              <a:rPr lang="en-IN" b="1" dirty="0" smtClean="0"/>
              <a:t>Purpose: </a:t>
            </a:r>
            <a:r>
              <a:rPr lang="en-IN" dirty="0" smtClean="0"/>
              <a:t> To check whether the course is added to db or not.</a:t>
            </a:r>
          </a:p>
          <a:p>
            <a:pPr>
              <a:buNone/>
            </a:pPr>
            <a:r>
              <a:rPr lang="en-IN" b="1" dirty="0" smtClean="0"/>
              <a:t>Input Data Requirements</a:t>
            </a:r>
            <a:r>
              <a:rPr lang="en-IN" dirty="0" smtClean="0"/>
              <a:t>: </a:t>
            </a:r>
            <a:r>
              <a:rPr lang="en-IN" dirty="0" err="1" smtClean="0"/>
              <a:t>Standard,Coursename,Semester,Core</a:t>
            </a:r>
            <a:r>
              <a:rPr lang="en-IN" dirty="0" smtClean="0"/>
              <a:t> Number.</a:t>
            </a:r>
          </a:p>
          <a:p>
            <a:pPr>
              <a:buNone/>
            </a:pPr>
            <a:r>
              <a:rPr lang="en-IN" b="1" dirty="0" smtClean="0"/>
              <a:t>Expected Output: </a:t>
            </a:r>
            <a:r>
              <a:rPr lang="en-IN" dirty="0" smtClean="0"/>
              <a:t>Course not to be stored in database.</a:t>
            </a:r>
          </a:p>
          <a:p>
            <a:pPr>
              <a:buNone/>
            </a:pPr>
            <a:r>
              <a:rPr lang="en-IN" b="1" dirty="0" smtClean="0"/>
              <a:t>Pass/Fail: </a:t>
            </a:r>
            <a:r>
              <a:rPr lang="en-IN" b="1" dirty="0" smtClean="0"/>
              <a:t>Pass</a:t>
            </a:r>
          </a:p>
          <a:p>
            <a:pPr algn="ctr">
              <a:buNone/>
            </a:pPr>
            <a:r>
              <a:rPr lang="en-IN" dirty="0" smtClean="0">
                <a:hlinkClick r:id="rId2"/>
              </a:rPr>
              <a:t>Let's See</a:t>
            </a:r>
            <a:endParaRPr lang="en-IN" dirty="0" smtClean="0"/>
          </a:p>
          <a:p>
            <a:pPr algn="ctr">
              <a:buNone/>
            </a:pP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Test Case Id: </a:t>
            </a:r>
            <a:r>
              <a:rPr lang="en-IN" dirty="0" smtClean="0"/>
              <a:t>CMS18</a:t>
            </a:r>
          </a:p>
          <a:p>
            <a:r>
              <a:rPr lang="en-IN" b="1" dirty="0" smtClean="0"/>
              <a:t>Test Case: </a:t>
            </a:r>
            <a:r>
              <a:rPr lang="en-IN" dirty="0" smtClean="0"/>
              <a:t>To check whether the tutorial is </a:t>
            </a:r>
            <a:r>
              <a:rPr lang="en-IN" dirty="0" err="1" smtClean="0"/>
              <a:t>retrived</a:t>
            </a:r>
            <a:r>
              <a:rPr lang="en-IN" dirty="0" smtClean="0"/>
              <a:t> from db  when all required data are selected .</a:t>
            </a:r>
          </a:p>
          <a:p>
            <a:r>
              <a:rPr lang="en-IN" b="1" dirty="0" smtClean="0"/>
              <a:t>Purpose: </a:t>
            </a:r>
            <a:r>
              <a:rPr lang="en-IN" dirty="0" smtClean="0"/>
              <a:t> To check whether the tutorial is retrieved from db or not.</a:t>
            </a:r>
          </a:p>
          <a:p>
            <a:r>
              <a:rPr lang="en-IN" b="1" dirty="0" smtClean="0"/>
              <a:t>Input Data Requirements</a:t>
            </a:r>
            <a:r>
              <a:rPr lang="en-IN" dirty="0" smtClean="0"/>
              <a:t>: </a:t>
            </a:r>
            <a:r>
              <a:rPr lang="en-IN" dirty="0" err="1" smtClean="0"/>
              <a:t>Standard,Semester,Core</a:t>
            </a:r>
            <a:r>
              <a:rPr lang="en-IN" dirty="0" smtClean="0"/>
              <a:t>.</a:t>
            </a:r>
          </a:p>
          <a:p>
            <a:r>
              <a:rPr lang="en-IN" b="1" dirty="0" smtClean="0"/>
              <a:t>Expected Output: </a:t>
            </a:r>
            <a:r>
              <a:rPr lang="en-IN" dirty="0" smtClean="0"/>
              <a:t>Tutorial has </a:t>
            </a:r>
            <a:r>
              <a:rPr lang="en-IN" dirty="0" err="1" smtClean="0"/>
              <a:t>retrived</a:t>
            </a:r>
            <a:r>
              <a:rPr lang="en-IN" dirty="0" smtClean="0"/>
              <a:t> database.</a:t>
            </a:r>
          </a:p>
          <a:p>
            <a:r>
              <a:rPr lang="en-IN" b="1" dirty="0" smtClean="0"/>
              <a:t>Pass/Fail: </a:t>
            </a:r>
            <a:r>
              <a:rPr lang="en-IN" b="1" dirty="0" smtClean="0"/>
              <a:t>Pass</a:t>
            </a:r>
          </a:p>
          <a:p>
            <a:pPr algn="ctr">
              <a:buNone/>
            </a:pPr>
            <a:r>
              <a:rPr lang="en-IN" b="1" dirty="0" smtClean="0"/>
              <a:t>	</a:t>
            </a:r>
            <a:r>
              <a:rPr lang="en-IN" b="1" dirty="0" smtClean="0">
                <a:hlinkClick r:id="rId2"/>
              </a:rPr>
              <a:t>Let's Test</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IN" dirty="0" smtClean="0">
                <a:hlinkClick r:id="rId2" tooltip="cmcs"/>
              </a:rPr>
              <a:t>Content Management system</a:t>
            </a:r>
            <a:endParaRPr lang="en-IN" dirty="0" smtClean="0"/>
          </a:p>
          <a:p>
            <a:endParaRPr lang="en-IN" dirty="0" smtClean="0"/>
          </a:p>
        </p:txBody>
      </p:sp>
      <p:sp>
        <p:nvSpPr>
          <p:cNvPr id="3" name="Title 2"/>
          <p:cNvSpPr>
            <a:spLocks noGrp="1"/>
          </p:cNvSpPr>
          <p:nvPr>
            <p:ph type="ctrTitle"/>
          </p:nvPr>
        </p:nvSpPr>
        <p:spPr/>
        <p:txBody>
          <a:bodyPr/>
          <a:lstStyle/>
          <a:p>
            <a:r>
              <a:rPr lang="en-IN" dirty="0" smtClean="0"/>
              <a:t>DEMO</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fontScale="92500"/>
          </a:bodyPr>
          <a:lstStyle/>
          <a:p>
            <a:pPr>
              <a:buNone/>
            </a:pPr>
            <a:r>
              <a:rPr lang="en-IN" dirty="0" smtClean="0"/>
              <a:t>    </a:t>
            </a:r>
            <a:r>
              <a:rPr lang="en-IN" sz="2600" dirty="0" smtClean="0"/>
              <a:t>The website content management system is an automaton system for any educational institute or any organization. Here through this website a student or any learner can access video lectures and </a:t>
            </a:r>
            <a:r>
              <a:rPr lang="en-IN" sz="2600" dirty="0" err="1" smtClean="0"/>
              <a:t>pdf</a:t>
            </a:r>
            <a:r>
              <a:rPr lang="en-IN" sz="2600" dirty="0" smtClean="0"/>
              <a:t> of any topic or subject their institution is offering. After this they can download the study materials, syllabus, question papers. The administrator of our website can have the access to all the tutorials, faculty details, course and many other things and can update the same. The admin can delete the old tutorials and add new </a:t>
            </a:r>
            <a:r>
              <a:rPr lang="en-IN" sz="2600" dirty="0" err="1" smtClean="0"/>
              <a:t>one.This</a:t>
            </a:r>
            <a:r>
              <a:rPr lang="en-IN" sz="2600" dirty="0" smtClean="0"/>
              <a:t> web application can be used at any educational institute and can be used for a better service. </a:t>
            </a:r>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IN" dirty="0" smtClean="0"/>
              <a:t> </a:t>
            </a:r>
            <a:endParaRPr lang="en-IN" dirty="0"/>
          </a:p>
        </p:txBody>
      </p:sp>
      <p:sp>
        <p:nvSpPr>
          <p:cNvPr id="4" name="Title 3"/>
          <p:cNvSpPr>
            <a:spLocks noGrp="1"/>
          </p:cNvSpPr>
          <p:nvPr>
            <p:ph type="title"/>
          </p:nvPr>
        </p:nvSpPr>
        <p:spPr/>
        <p:txBody>
          <a:bodyPr/>
          <a:lstStyle/>
          <a:p>
            <a:r>
              <a:rPr lang="en-IN" dirty="0" smtClean="0"/>
              <a:t> </a:t>
            </a:r>
            <a:endParaRPr lang="en-IN" dirty="0"/>
          </a:p>
        </p:txBody>
      </p:sp>
      <p:sp>
        <p:nvSpPr>
          <p:cNvPr id="6" name="Rectangle 5"/>
          <p:cNvSpPr/>
          <p:nvPr/>
        </p:nvSpPr>
        <p:spPr>
          <a:xfrm>
            <a:off x="2176153" y="2967335"/>
            <a:ext cx="4791697" cy="923330"/>
          </a:xfrm>
          <a:prstGeom prst="rect">
            <a:avLst/>
          </a:prstGeom>
          <a:noFill/>
          <a:effectLst>
            <a:glow rad="101600">
              <a:schemeClr val="accent6">
                <a:satMod val="175000"/>
                <a:alpha val="40000"/>
              </a:schemeClr>
            </a:glow>
          </a:effectLst>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sz="4000" dirty="0" smtClean="0"/>
              <a:t>INTRODUCTION</a:t>
            </a:r>
            <a:endParaRPr lang="en-IN" sz="4000" dirty="0"/>
          </a:p>
        </p:txBody>
      </p:sp>
      <p:sp>
        <p:nvSpPr>
          <p:cNvPr id="4" name="Title 3"/>
          <p:cNvSpPr>
            <a:spLocks noGrp="1"/>
          </p:cNvSpPr>
          <p:nvPr>
            <p:ph type="ctrTitle"/>
          </p:nvPr>
        </p:nvSpPr>
        <p:spPr>
          <a:xfrm>
            <a:off x="685800" y="381000"/>
            <a:ext cx="7772400" cy="990600"/>
          </a:xfrm>
        </p:spPr>
        <p:txBody>
          <a:bodyPr/>
          <a:lstStyle/>
          <a:p>
            <a:r>
              <a:rPr lang="en-US" dirty="0" smtClean="0"/>
              <a:t> </a:t>
            </a:r>
            <a:endParaRPr lang="en-IN" dirty="0"/>
          </a:p>
        </p:txBody>
      </p:sp>
    </p:spTree>
  </p:cSld>
  <p:clrMapOvr>
    <a:masterClrMapping/>
  </p:clrMapOvr>
  <p:transition spd="med" advTm="15366">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sz="quarter" idx="1"/>
          </p:nvPr>
        </p:nvSpPr>
        <p:spPr/>
        <p:txBody>
          <a:bodyPr/>
          <a:lstStyle/>
          <a:p>
            <a:r>
              <a:rPr lang="en-IN" dirty="0" smtClean="0"/>
              <a:t>Education institution</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normAutofit/>
          </a:bodyPr>
          <a:lstStyle/>
          <a:p>
            <a:pPr>
              <a:buFont typeface="Courier New" pitchFamily="49" charset="0"/>
              <a:buChar char="o"/>
            </a:pPr>
            <a:r>
              <a:rPr lang="en-US" sz="3600" dirty="0" smtClean="0"/>
              <a:t>Student</a:t>
            </a:r>
          </a:p>
          <a:p>
            <a:pPr>
              <a:buFont typeface="Courier New" pitchFamily="49" charset="0"/>
              <a:buChar char="o"/>
            </a:pPr>
            <a:r>
              <a:rPr lang="en-US" sz="3600" dirty="0" smtClean="0"/>
              <a:t>TEACHER</a:t>
            </a:r>
            <a:endParaRPr lang="en-IN" sz="3600" dirty="0"/>
          </a:p>
        </p:txBody>
      </p:sp>
      <p:sp>
        <p:nvSpPr>
          <p:cNvPr id="5" name="Title 4"/>
          <p:cNvSpPr>
            <a:spLocks noGrp="1"/>
          </p:cNvSpPr>
          <p:nvPr>
            <p:ph type="ctrTitle"/>
          </p:nvPr>
        </p:nvSpPr>
        <p:spPr/>
        <p:txBody>
          <a:bodyPr/>
          <a:lstStyle/>
          <a:p>
            <a:r>
              <a:rPr lang="en-US" dirty="0" smtClean="0"/>
              <a:t>USER</a:t>
            </a:r>
            <a:endParaRPr lang="en-IN" dirty="0"/>
          </a:p>
        </p:txBody>
      </p:sp>
    </p:spTree>
    <p:custDataLst>
      <p:tags r:id="rId1"/>
    </p:custDataLst>
  </p:cSld>
  <p:clrMapOvr>
    <a:masterClrMapping/>
  </p:clrMapOvr>
  <p:transition spd="med" advTm="7192">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Features</a:t>
            </a:r>
            <a:endParaRPr lang="en-IN" dirty="0"/>
          </a:p>
        </p:txBody>
      </p:sp>
      <p:sp>
        <p:nvSpPr>
          <p:cNvPr id="3" name="Content Placeholder 2"/>
          <p:cNvSpPr>
            <a:spLocks noGrp="1"/>
          </p:cNvSpPr>
          <p:nvPr>
            <p:ph sz="quarter" idx="1"/>
          </p:nvPr>
        </p:nvSpPr>
        <p:spPr/>
        <p:txBody>
          <a:bodyPr>
            <a:normAutofit/>
          </a:bodyPr>
          <a:lstStyle/>
          <a:p>
            <a:r>
              <a:rPr lang="en-US" dirty="0" smtClean="0"/>
              <a:t>Categorization of standard</a:t>
            </a:r>
            <a:endParaRPr lang="en-IN" dirty="0" smtClean="0"/>
          </a:p>
          <a:p>
            <a:r>
              <a:rPr lang="en-US" dirty="0" smtClean="0"/>
              <a:t>Add </a:t>
            </a:r>
            <a:r>
              <a:rPr lang="en-US" dirty="0" err="1" smtClean="0"/>
              <a:t>Contenten</a:t>
            </a:r>
            <a:endParaRPr lang="en-US" dirty="0" smtClean="0"/>
          </a:p>
          <a:p>
            <a:r>
              <a:rPr lang="en-US" dirty="0" smtClean="0"/>
              <a:t>Access Content</a:t>
            </a:r>
          </a:p>
          <a:p>
            <a:r>
              <a:rPr lang="en-US" dirty="0" smtClean="0"/>
              <a:t>Faculty </a:t>
            </a:r>
            <a:r>
              <a:rPr lang="en-US" dirty="0" smtClean="0"/>
              <a:t>Details</a:t>
            </a:r>
          </a:p>
          <a:p>
            <a:r>
              <a:rPr lang="en-US" dirty="0" smtClean="0"/>
              <a:t>Update Slider</a:t>
            </a:r>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pic>
        <p:nvPicPr>
          <p:cNvPr id="4" name="Content Placeholder 3" descr="usecasecms.jpg"/>
          <p:cNvPicPr>
            <a:picLocks noGrp="1"/>
          </p:cNvPicPr>
          <p:nvPr>
            <p:ph sz="quarter" idx="1"/>
          </p:nvPr>
        </p:nvPicPr>
        <p:blipFill>
          <a:blip r:embed="rId2" cstate="print"/>
          <a:stretch>
            <a:fillRect/>
          </a:stretch>
        </p:blipFill>
        <p:spPr>
          <a:xfrm>
            <a:off x="494927" y="1527175"/>
            <a:ext cx="8117633" cy="4572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High Level Design</a:t>
            </a:r>
            <a:endParaRPr lang="en-IN" dirty="0"/>
          </a:p>
        </p:txBody>
      </p:sp>
      <p:pic>
        <p:nvPicPr>
          <p:cNvPr id="4" name="Content Placeholder 3" descr="usecasecms.jpg"/>
          <p:cNvPicPr>
            <a:picLocks noGrp="1"/>
          </p:cNvPicPr>
          <p:nvPr>
            <p:ph sz="quarter" idx="1"/>
          </p:nvPr>
        </p:nvPicPr>
        <p:blipFill>
          <a:blip r:embed="rId2" cstate="print"/>
          <a:stretch>
            <a:fillRect/>
          </a:stretch>
        </p:blipFill>
        <p:spPr>
          <a:xfrm>
            <a:off x="1066800" y="1600200"/>
            <a:ext cx="7010400" cy="47402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IN" dirty="0" smtClean="0"/>
              <a:t>Data Flow design</a:t>
            </a:r>
            <a:br>
              <a:rPr lang="en-IN" dirty="0" smtClean="0"/>
            </a:br>
            <a:r>
              <a:rPr lang="en-IN" dirty="0" smtClean="0"/>
              <a:t>level 0</a:t>
            </a:r>
            <a:endParaRPr lang="en-IN" dirty="0"/>
          </a:p>
        </p:txBody>
      </p:sp>
      <p:pic>
        <p:nvPicPr>
          <p:cNvPr id="4" name="Content Placeholder 3" descr="DFD0.png"/>
          <p:cNvPicPr>
            <a:picLocks noGrp="1" noChangeAspect="1"/>
          </p:cNvPicPr>
          <p:nvPr>
            <p:ph sz="quarter" idx="1"/>
          </p:nvPr>
        </p:nvPicPr>
        <p:blipFill>
          <a:blip r:embed="rId2" cstate="print"/>
          <a:stretch>
            <a:fillRect/>
          </a:stretch>
        </p:blipFill>
        <p:spPr>
          <a:xfrm>
            <a:off x="301625" y="2321343"/>
            <a:ext cx="8504238" cy="2983663"/>
          </a:xfr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6|2.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529</TotalTime>
  <Words>374</Words>
  <Application>Microsoft Office PowerPoint</Application>
  <PresentationFormat>On-screen Show (4:3)</PresentationFormat>
  <Paragraphs>85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CONTENT MANAGEMENT SYSTEM</vt:lpstr>
      <vt:lpstr>CONTENT</vt:lpstr>
      <vt:lpstr> </vt:lpstr>
      <vt:lpstr>SCOPE</vt:lpstr>
      <vt:lpstr>USER</vt:lpstr>
      <vt:lpstr>System Features</vt:lpstr>
      <vt:lpstr>Use Case Diagram</vt:lpstr>
      <vt:lpstr>High Level Design</vt:lpstr>
      <vt:lpstr>Data Flow design level 0</vt:lpstr>
      <vt:lpstr>Data Flow design level 1</vt:lpstr>
      <vt:lpstr>Database Design</vt:lpstr>
      <vt:lpstr>Sequence Diagram of Admin</vt:lpstr>
      <vt:lpstr>Sequence Diagram of User</vt:lpstr>
      <vt:lpstr>Implementation</vt:lpstr>
      <vt:lpstr>Screenshots of Home Page</vt:lpstr>
      <vt:lpstr>Screenshots of Notice Page</vt:lpstr>
      <vt:lpstr>Screenshots of Course Page</vt:lpstr>
      <vt:lpstr>Screenshots of Semester Page</vt:lpstr>
      <vt:lpstr>Screenshots of Core Page</vt:lpstr>
      <vt:lpstr>Screenshots of Tutorial Page</vt:lpstr>
      <vt:lpstr>Screenshots of Faculty Page</vt:lpstr>
      <vt:lpstr>Screenshots of Admin Page</vt:lpstr>
      <vt:lpstr>Testing</vt:lpstr>
      <vt:lpstr>Testing </vt:lpstr>
      <vt:lpstr>DEMO</vt:lpstr>
      <vt:lpstr>Conclusion</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Used:</dc:title>
  <dc:creator>Lenovo</dc:creator>
  <cp:lastModifiedBy>Akash</cp:lastModifiedBy>
  <cp:revision>55</cp:revision>
  <dcterms:created xsi:type="dcterms:W3CDTF">2006-08-16T00:00:00Z</dcterms:created>
  <dcterms:modified xsi:type="dcterms:W3CDTF">2019-03-26T04:21:30Z</dcterms:modified>
</cp:coreProperties>
</file>