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4" r:id="rId3"/>
    <p:sldId id="264" r:id="rId4"/>
    <p:sldId id="273" r:id="rId5"/>
    <p:sldId id="275" r:id="rId6"/>
    <p:sldId id="270" r:id="rId7"/>
    <p:sldId id="266" r:id="rId8"/>
    <p:sldId id="258" r:id="rId9"/>
    <p:sldId id="259" r:id="rId10"/>
    <p:sldId id="260" r:id="rId11"/>
    <p:sldId id="261" r:id="rId12"/>
    <p:sldId id="267" r:id="rId13"/>
    <p:sldId id="271" r:id="rId14"/>
    <p:sldId id="268" r:id="rId15"/>
    <p:sldId id="27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71" autoAdjust="0"/>
    <p:restoredTop sz="94660"/>
  </p:normalViewPr>
  <p:slideViewPr>
    <p:cSldViewPr snapToGrid="0">
      <p:cViewPr>
        <p:scale>
          <a:sx n="66" d="100"/>
          <a:sy n="66" d="100"/>
        </p:scale>
        <p:origin x="970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2B3564-A7F8-4086-99BF-687AA637D2B6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0A7380A-4C84-469E-92C6-00474B64CC76}">
      <dgm:prSet phldrT="[Text]"/>
      <dgm:spPr/>
      <dgm:t>
        <a:bodyPr/>
        <a:lstStyle/>
        <a:p>
          <a:r>
            <a:rPr lang="id-ID" dirty="0"/>
            <a:t>PM</a:t>
          </a:r>
        </a:p>
      </dgm:t>
    </dgm:pt>
    <dgm:pt modelId="{82019CF3-1ED1-4A7F-B304-3656E3963441}" type="parTrans" cxnId="{BFB6AF96-1AE6-4288-9DEF-AE51C6828F62}">
      <dgm:prSet/>
      <dgm:spPr/>
      <dgm:t>
        <a:bodyPr/>
        <a:lstStyle/>
        <a:p>
          <a:endParaRPr lang="id-ID"/>
        </a:p>
      </dgm:t>
    </dgm:pt>
    <dgm:pt modelId="{69B5A851-7B63-4D30-876A-CCD6B78725A7}" type="sibTrans" cxnId="{BFB6AF96-1AE6-4288-9DEF-AE51C6828F62}">
      <dgm:prSet custT="1"/>
      <dgm:spPr/>
      <dgm:t>
        <a:bodyPr/>
        <a:lstStyle/>
        <a:p>
          <a:r>
            <a:rPr lang="id-ID" sz="3000" dirty="0"/>
            <a:t>Adipta</a:t>
          </a:r>
        </a:p>
      </dgm:t>
    </dgm:pt>
    <dgm:pt modelId="{275395AB-469B-407C-8D3A-03D05A13E6B3}">
      <dgm:prSet phldrT="[Text]"/>
      <dgm:spPr/>
      <dgm:t>
        <a:bodyPr/>
        <a:lstStyle/>
        <a:p>
          <a:r>
            <a:rPr lang="id-ID" dirty="0"/>
            <a:t>DE</a:t>
          </a:r>
        </a:p>
      </dgm:t>
    </dgm:pt>
    <dgm:pt modelId="{D4ED39A2-08F2-4CE9-8225-798CEE89AEDC}" type="parTrans" cxnId="{ACB4F7AB-7AD0-47CE-AAFF-CDD96DFBC83A}">
      <dgm:prSet/>
      <dgm:spPr/>
      <dgm:t>
        <a:bodyPr/>
        <a:lstStyle/>
        <a:p>
          <a:endParaRPr lang="id-ID"/>
        </a:p>
      </dgm:t>
    </dgm:pt>
    <dgm:pt modelId="{DD068C08-0409-49AC-8BEC-AF476590E85F}" type="sibTrans" cxnId="{ACB4F7AB-7AD0-47CE-AAFF-CDD96DFBC83A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id-ID" sz="3000" dirty="0"/>
            <a:t>Isra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id-ID" sz="3000" dirty="0"/>
            <a:t>Tara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id-ID" sz="3000" dirty="0"/>
            <a:t>Hania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id-ID" sz="3000" dirty="0"/>
            <a:t>Faizah</a:t>
          </a:r>
        </a:p>
      </dgm:t>
    </dgm:pt>
    <dgm:pt modelId="{4CBEF9A6-919D-4EFE-BC7B-540833E19C8F}">
      <dgm:prSet phldrT="[Text]"/>
      <dgm:spPr/>
      <dgm:t>
        <a:bodyPr/>
        <a:lstStyle/>
        <a:p>
          <a:r>
            <a:rPr lang="id-ID" dirty="0"/>
            <a:t>DS</a:t>
          </a:r>
        </a:p>
      </dgm:t>
    </dgm:pt>
    <dgm:pt modelId="{F55D8A75-FB6E-4151-B4BB-EA43CAB6A3D8}" type="parTrans" cxnId="{71214ABE-C200-4A11-8366-2764D11D1DCD}">
      <dgm:prSet/>
      <dgm:spPr/>
      <dgm:t>
        <a:bodyPr/>
        <a:lstStyle/>
        <a:p>
          <a:endParaRPr lang="id-ID"/>
        </a:p>
      </dgm:t>
    </dgm:pt>
    <dgm:pt modelId="{BCD7C2FF-4972-49E9-8C99-94511E1522BD}" type="sibTrans" cxnId="{71214ABE-C200-4A11-8366-2764D11D1DCD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id-ID" sz="3000" dirty="0"/>
            <a:t>Devita</a:t>
          </a:r>
        </a:p>
        <a:p>
          <a:pPr>
            <a:spcAft>
              <a:spcPts val="0"/>
            </a:spcAft>
          </a:pPr>
          <a:r>
            <a:rPr lang="id-ID" sz="3000" dirty="0"/>
            <a:t>Dzul</a:t>
          </a:r>
        </a:p>
        <a:p>
          <a:pPr>
            <a:spcAft>
              <a:spcPts val="0"/>
            </a:spcAft>
          </a:pPr>
          <a:r>
            <a:rPr lang="id-ID" sz="3000" dirty="0"/>
            <a:t>Indra</a:t>
          </a:r>
        </a:p>
      </dgm:t>
    </dgm:pt>
    <dgm:pt modelId="{4577E856-35D8-47F2-9D24-7DB004C8591E}" type="pres">
      <dgm:prSet presAssocID="{8B2B3564-A7F8-4086-99BF-687AA637D2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BAE2C8-886A-4ECB-8785-DD0E1C05C314}" type="pres">
      <dgm:prSet presAssocID="{E0A7380A-4C84-469E-92C6-00474B64CC76}" presName="hierRoot1" presStyleCnt="0">
        <dgm:presLayoutVars>
          <dgm:hierBranch val="init"/>
        </dgm:presLayoutVars>
      </dgm:prSet>
      <dgm:spPr/>
    </dgm:pt>
    <dgm:pt modelId="{70D94A9D-4A37-451F-A64E-6669C8250418}" type="pres">
      <dgm:prSet presAssocID="{E0A7380A-4C84-469E-92C6-00474B64CC76}" presName="rootComposite1" presStyleCnt="0"/>
      <dgm:spPr/>
    </dgm:pt>
    <dgm:pt modelId="{FAE9B77F-5CD5-47B7-8533-A41F8CCE420D}" type="pres">
      <dgm:prSet presAssocID="{E0A7380A-4C84-469E-92C6-00474B64CC76}" presName="rootText1" presStyleLbl="node0" presStyleIdx="0" presStyleCnt="1" custScaleY="64066">
        <dgm:presLayoutVars>
          <dgm:chMax/>
          <dgm:chPref val="3"/>
        </dgm:presLayoutVars>
      </dgm:prSet>
      <dgm:spPr/>
    </dgm:pt>
    <dgm:pt modelId="{35E92AC1-1FB8-4F43-BEB1-AA375E363296}" type="pres">
      <dgm:prSet presAssocID="{E0A7380A-4C84-469E-92C6-00474B64CC76}" presName="titleText1" presStyleLbl="fgAcc0" presStyleIdx="0" presStyleCnt="1" custLinFactNeighborY="-49868">
        <dgm:presLayoutVars>
          <dgm:chMax val="0"/>
          <dgm:chPref val="0"/>
        </dgm:presLayoutVars>
      </dgm:prSet>
      <dgm:spPr/>
    </dgm:pt>
    <dgm:pt modelId="{3D94E8C7-D644-4F3D-B1C6-1BF4F6C37893}" type="pres">
      <dgm:prSet presAssocID="{E0A7380A-4C84-469E-92C6-00474B64CC76}" presName="rootConnector1" presStyleLbl="node1" presStyleIdx="0" presStyleCnt="2"/>
      <dgm:spPr/>
    </dgm:pt>
    <dgm:pt modelId="{146AB255-0FF3-406F-AA86-502BD962976E}" type="pres">
      <dgm:prSet presAssocID="{E0A7380A-4C84-469E-92C6-00474B64CC76}" presName="hierChild2" presStyleCnt="0"/>
      <dgm:spPr/>
    </dgm:pt>
    <dgm:pt modelId="{415E4926-DB93-49FA-B0A6-D9E36D9D2E19}" type="pres">
      <dgm:prSet presAssocID="{D4ED39A2-08F2-4CE9-8225-798CEE89AEDC}" presName="Name37" presStyleLbl="parChTrans1D2" presStyleIdx="0" presStyleCnt="2"/>
      <dgm:spPr/>
    </dgm:pt>
    <dgm:pt modelId="{EFD99551-5C78-4B98-833C-4AC1C1A86DDB}" type="pres">
      <dgm:prSet presAssocID="{275395AB-469B-407C-8D3A-03D05A13E6B3}" presName="hierRoot2" presStyleCnt="0">
        <dgm:presLayoutVars>
          <dgm:hierBranch val="init"/>
        </dgm:presLayoutVars>
      </dgm:prSet>
      <dgm:spPr/>
    </dgm:pt>
    <dgm:pt modelId="{A36F4B2D-A44C-41FE-B9C9-8407081B0593}" type="pres">
      <dgm:prSet presAssocID="{275395AB-469B-407C-8D3A-03D05A13E6B3}" presName="rootComposite" presStyleCnt="0"/>
      <dgm:spPr/>
    </dgm:pt>
    <dgm:pt modelId="{59EE5DCC-3832-4169-A11D-3E8A14C9DD1C}" type="pres">
      <dgm:prSet presAssocID="{275395AB-469B-407C-8D3A-03D05A13E6B3}" presName="rootText" presStyleLbl="node1" presStyleIdx="0" presStyleCnt="2" custScaleY="61641">
        <dgm:presLayoutVars>
          <dgm:chMax/>
          <dgm:chPref val="3"/>
        </dgm:presLayoutVars>
      </dgm:prSet>
      <dgm:spPr/>
    </dgm:pt>
    <dgm:pt modelId="{5EAD97C0-66F5-47C9-A300-15A717C0CBEE}" type="pres">
      <dgm:prSet presAssocID="{275395AB-469B-407C-8D3A-03D05A13E6B3}" presName="titleText2" presStyleLbl="fgAcc1" presStyleIdx="0" presStyleCnt="2" custScaleY="394239" custLinFactNeighborX="6388" custLinFactNeighborY="81219">
        <dgm:presLayoutVars>
          <dgm:chMax val="0"/>
          <dgm:chPref val="0"/>
        </dgm:presLayoutVars>
      </dgm:prSet>
      <dgm:spPr/>
    </dgm:pt>
    <dgm:pt modelId="{4BE52D6B-E60A-40A9-B0A9-08C3D86D6C09}" type="pres">
      <dgm:prSet presAssocID="{275395AB-469B-407C-8D3A-03D05A13E6B3}" presName="rootConnector" presStyleLbl="node2" presStyleIdx="0" presStyleCnt="0"/>
      <dgm:spPr/>
    </dgm:pt>
    <dgm:pt modelId="{9758EB3B-FC38-48C7-ADCD-6079CFDE1458}" type="pres">
      <dgm:prSet presAssocID="{275395AB-469B-407C-8D3A-03D05A13E6B3}" presName="hierChild4" presStyleCnt="0"/>
      <dgm:spPr/>
    </dgm:pt>
    <dgm:pt modelId="{53F6F4D3-E199-44D3-AD4F-7EB2445B2586}" type="pres">
      <dgm:prSet presAssocID="{275395AB-469B-407C-8D3A-03D05A13E6B3}" presName="hierChild5" presStyleCnt="0"/>
      <dgm:spPr/>
    </dgm:pt>
    <dgm:pt modelId="{018AE747-E88A-4550-A2D1-C11E785D9BFF}" type="pres">
      <dgm:prSet presAssocID="{F55D8A75-FB6E-4151-B4BB-EA43CAB6A3D8}" presName="Name37" presStyleLbl="parChTrans1D2" presStyleIdx="1" presStyleCnt="2"/>
      <dgm:spPr/>
    </dgm:pt>
    <dgm:pt modelId="{E55022C0-652D-4C9E-812A-39E4D8A66A58}" type="pres">
      <dgm:prSet presAssocID="{4CBEF9A6-919D-4EFE-BC7B-540833E19C8F}" presName="hierRoot2" presStyleCnt="0">
        <dgm:presLayoutVars>
          <dgm:hierBranch val="init"/>
        </dgm:presLayoutVars>
      </dgm:prSet>
      <dgm:spPr/>
    </dgm:pt>
    <dgm:pt modelId="{9B1617FB-8455-48E7-8132-BEA65CBFAEBE}" type="pres">
      <dgm:prSet presAssocID="{4CBEF9A6-919D-4EFE-BC7B-540833E19C8F}" presName="rootComposite" presStyleCnt="0"/>
      <dgm:spPr/>
    </dgm:pt>
    <dgm:pt modelId="{E8027B79-A930-4971-AD2F-3E7FD6698CB2}" type="pres">
      <dgm:prSet presAssocID="{4CBEF9A6-919D-4EFE-BC7B-540833E19C8F}" presName="rootText" presStyleLbl="node1" presStyleIdx="1" presStyleCnt="2" custScaleY="63775">
        <dgm:presLayoutVars>
          <dgm:chMax/>
          <dgm:chPref val="3"/>
        </dgm:presLayoutVars>
      </dgm:prSet>
      <dgm:spPr/>
    </dgm:pt>
    <dgm:pt modelId="{27083DA6-D5C9-4B05-A9B5-9E9EA958AF16}" type="pres">
      <dgm:prSet presAssocID="{4CBEF9A6-919D-4EFE-BC7B-540833E19C8F}" presName="titleText2" presStyleLbl="fgAcc1" presStyleIdx="1" presStyleCnt="2" custScaleY="265430" custLinFactNeighborX="2077" custLinFactNeighborY="18239">
        <dgm:presLayoutVars>
          <dgm:chMax val="0"/>
          <dgm:chPref val="0"/>
        </dgm:presLayoutVars>
      </dgm:prSet>
      <dgm:spPr/>
    </dgm:pt>
    <dgm:pt modelId="{2A09E75B-F2EA-4352-80AE-368ADC93B9F3}" type="pres">
      <dgm:prSet presAssocID="{4CBEF9A6-919D-4EFE-BC7B-540833E19C8F}" presName="rootConnector" presStyleLbl="node2" presStyleIdx="0" presStyleCnt="0"/>
      <dgm:spPr/>
    </dgm:pt>
    <dgm:pt modelId="{D5404742-36FE-462E-A4E1-E06F5D33EBE4}" type="pres">
      <dgm:prSet presAssocID="{4CBEF9A6-919D-4EFE-BC7B-540833E19C8F}" presName="hierChild4" presStyleCnt="0"/>
      <dgm:spPr/>
    </dgm:pt>
    <dgm:pt modelId="{DC2D2597-0053-4153-8A5A-3D13D88BD196}" type="pres">
      <dgm:prSet presAssocID="{4CBEF9A6-919D-4EFE-BC7B-540833E19C8F}" presName="hierChild5" presStyleCnt="0"/>
      <dgm:spPr/>
    </dgm:pt>
    <dgm:pt modelId="{D02FCE2C-C06E-490C-ADAA-3B718576BE95}" type="pres">
      <dgm:prSet presAssocID="{E0A7380A-4C84-469E-92C6-00474B64CC76}" presName="hierChild3" presStyleCnt="0"/>
      <dgm:spPr/>
    </dgm:pt>
  </dgm:ptLst>
  <dgm:cxnLst>
    <dgm:cxn modelId="{42F7A907-A533-4475-9D89-74232EF78983}" type="presOf" srcId="{4CBEF9A6-919D-4EFE-BC7B-540833E19C8F}" destId="{E8027B79-A930-4971-AD2F-3E7FD6698CB2}" srcOrd="0" destOrd="0" presId="urn:microsoft.com/office/officeart/2008/layout/NameandTitleOrganizationalChart"/>
    <dgm:cxn modelId="{B7417410-A288-43AA-BE00-EC54AB02056F}" type="presOf" srcId="{E0A7380A-4C84-469E-92C6-00474B64CC76}" destId="{FAE9B77F-5CD5-47B7-8533-A41F8CCE420D}" srcOrd="0" destOrd="0" presId="urn:microsoft.com/office/officeart/2008/layout/NameandTitleOrganizationalChart"/>
    <dgm:cxn modelId="{C323BF32-28F5-4080-8539-90EF0466D14D}" type="presOf" srcId="{D4ED39A2-08F2-4CE9-8225-798CEE89AEDC}" destId="{415E4926-DB93-49FA-B0A6-D9E36D9D2E19}" srcOrd="0" destOrd="0" presId="urn:microsoft.com/office/officeart/2008/layout/NameandTitleOrganizationalChart"/>
    <dgm:cxn modelId="{C8E2205B-FB41-4D9D-BEB9-6EDE3AB032A7}" type="presOf" srcId="{F55D8A75-FB6E-4151-B4BB-EA43CAB6A3D8}" destId="{018AE747-E88A-4550-A2D1-C11E785D9BFF}" srcOrd="0" destOrd="0" presId="urn:microsoft.com/office/officeart/2008/layout/NameandTitleOrganizationalChart"/>
    <dgm:cxn modelId="{67D7B943-2A85-4D21-9C7E-A85DED187E2C}" type="presOf" srcId="{4CBEF9A6-919D-4EFE-BC7B-540833E19C8F}" destId="{2A09E75B-F2EA-4352-80AE-368ADC93B9F3}" srcOrd="1" destOrd="0" presId="urn:microsoft.com/office/officeart/2008/layout/NameandTitleOrganizationalChart"/>
    <dgm:cxn modelId="{FF1F5C7A-8669-4FA6-99B5-550FB6524829}" type="presOf" srcId="{BCD7C2FF-4972-49E9-8C99-94511E1522BD}" destId="{27083DA6-D5C9-4B05-A9B5-9E9EA958AF16}" srcOrd="0" destOrd="0" presId="urn:microsoft.com/office/officeart/2008/layout/NameandTitleOrganizationalChart"/>
    <dgm:cxn modelId="{428BDA81-D7A6-455F-B5D9-EFDC0731C333}" type="presOf" srcId="{8B2B3564-A7F8-4086-99BF-687AA637D2B6}" destId="{4577E856-35D8-47F2-9D24-7DB004C8591E}" srcOrd="0" destOrd="0" presId="urn:microsoft.com/office/officeart/2008/layout/NameandTitleOrganizationalChart"/>
    <dgm:cxn modelId="{0082FF90-5B81-4F09-A269-BDA409A6F732}" type="presOf" srcId="{DD068C08-0409-49AC-8BEC-AF476590E85F}" destId="{5EAD97C0-66F5-47C9-A300-15A717C0CBEE}" srcOrd="0" destOrd="0" presId="urn:microsoft.com/office/officeart/2008/layout/NameandTitleOrganizationalChart"/>
    <dgm:cxn modelId="{163D4891-A906-4D04-BE89-981E068E6476}" type="presOf" srcId="{275395AB-469B-407C-8D3A-03D05A13E6B3}" destId="{59EE5DCC-3832-4169-A11D-3E8A14C9DD1C}" srcOrd="0" destOrd="0" presId="urn:microsoft.com/office/officeart/2008/layout/NameandTitleOrganizationalChart"/>
    <dgm:cxn modelId="{BFB6AF96-1AE6-4288-9DEF-AE51C6828F62}" srcId="{8B2B3564-A7F8-4086-99BF-687AA637D2B6}" destId="{E0A7380A-4C84-469E-92C6-00474B64CC76}" srcOrd="0" destOrd="0" parTransId="{82019CF3-1ED1-4A7F-B304-3656E3963441}" sibTransId="{69B5A851-7B63-4D30-876A-CCD6B78725A7}"/>
    <dgm:cxn modelId="{ACB4F7AB-7AD0-47CE-AAFF-CDD96DFBC83A}" srcId="{E0A7380A-4C84-469E-92C6-00474B64CC76}" destId="{275395AB-469B-407C-8D3A-03D05A13E6B3}" srcOrd="0" destOrd="0" parTransId="{D4ED39A2-08F2-4CE9-8225-798CEE89AEDC}" sibTransId="{DD068C08-0409-49AC-8BEC-AF476590E85F}"/>
    <dgm:cxn modelId="{71214ABE-C200-4A11-8366-2764D11D1DCD}" srcId="{E0A7380A-4C84-469E-92C6-00474B64CC76}" destId="{4CBEF9A6-919D-4EFE-BC7B-540833E19C8F}" srcOrd="1" destOrd="0" parTransId="{F55D8A75-FB6E-4151-B4BB-EA43CAB6A3D8}" sibTransId="{BCD7C2FF-4972-49E9-8C99-94511E1522BD}"/>
    <dgm:cxn modelId="{30B188C2-5C9B-46E4-A3B8-9D315DD4CE7A}" type="presOf" srcId="{275395AB-469B-407C-8D3A-03D05A13E6B3}" destId="{4BE52D6B-E60A-40A9-B0A9-08C3D86D6C09}" srcOrd="1" destOrd="0" presId="urn:microsoft.com/office/officeart/2008/layout/NameandTitleOrganizationalChart"/>
    <dgm:cxn modelId="{C56217C3-F545-4375-BF6B-7064C42392BC}" type="presOf" srcId="{E0A7380A-4C84-469E-92C6-00474B64CC76}" destId="{3D94E8C7-D644-4F3D-B1C6-1BF4F6C37893}" srcOrd="1" destOrd="0" presId="urn:microsoft.com/office/officeart/2008/layout/NameandTitleOrganizationalChart"/>
    <dgm:cxn modelId="{49579AC4-26B9-4F41-BE39-D416B33E5065}" type="presOf" srcId="{69B5A851-7B63-4D30-876A-CCD6B78725A7}" destId="{35E92AC1-1FB8-4F43-BEB1-AA375E363296}" srcOrd="0" destOrd="0" presId="urn:microsoft.com/office/officeart/2008/layout/NameandTitleOrganizationalChart"/>
    <dgm:cxn modelId="{FA641EBB-DC1C-4604-890D-90F7078804A4}" type="presParOf" srcId="{4577E856-35D8-47F2-9D24-7DB004C8591E}" destId="{EABAE2C8-886A-4ECB-8785-DD0E1C05C314}" srcOrd="0" destOrd="0" presId="urn:microsoft.com/office/officeart/2008/layout/NameandTitleOrganizationalChart"/>
    <dgm:cxn modelId="{DF5ED10D-2938-4239-95DD-D0658FA12838}" type="presParOf" srcId="{EABAE2C8-886A-4ECB-8785-DD0E1C05C314}" destId="{70D94A9D-4A37-451F-A64E-6669C8250418}" srcOrd="0" destOrd="0" presId="urn:microsoft.com/office/officeart/2008/layout/NameandTitleOrganizationalChart"/>
    <dgm:cxn modelId="{67A95770-B1EC-4189-974E-A5321B903A17}" type="presParOf" srcId="{70D94A9D-4A37-451F-A64E-6669C8250418}" destId="{FAE9B77F-5CD5-47B7-8533-A41F8CCE420D}" srcOrd="0" destOrd="0" presId="urn:microsoft.com/office/officeart/2008/layout/NameandTitleOrganizationalChart"/>
    <dgm:cxn modelId="{502D8AF4-86FF-4655-85AB-DD98CCEC18C5}" type="presParOf" srcId="{70D94A9D-4A37-451F-A64E-6669C8250418}" destId="{35E92AC1-1FB8-4F43-BEB1-AA375E363296}" srcOrd="1" destOrd="0" presId="urn:microsoft.com/office/officeart/2008/layout/NameandTitleOrganizationalChart"/>
    <dgm:cxn modelId="{CE76CC01-47E5-4449-AA8B-DC68ACCD9065}" type="presParOf" srcId="{70D94A9D-4A37-451F-A64E-6669C8250418}" destId="{3D94E8C7-D644-4F3D-B1C6-1BF4F6C37893}" srcOrd="2" destOrd="0" presId="urn:microsoft.com/office/officeart/2008/layout/NameandTitleOrganizationalChart"/>
    <dgm:cxn modelId="{7391FB64-1369-4024-A8DA-770D61AD068A}" type="presParOf" srcId="{EABAE2C8-886A-4ECB-8785-DD0E1C05C314}" destId="{146AB255-0FF3-406F-AA86-502BD962976E}" srcOrd="1" destOrd="0" presId="urn:microsoft.com/office/officeart/2008/layout/NameandTitleOrganizationalChart"/>
    <dgm:cxn modelId="{7710F2A2-FAD9-46C8-B31C-7C000D047872}" type="presParOf" srcId="{146AB255-0FF3-406F-AA86-502BD962976E}" destId="{415E4926-DB93-49FA-B0A6-D9E36D9D2E19}" srcOrd="0" destOrd="0" presId="urn:microsoft.com/office/officeart/2008/layout/NameandTitleOrganizationalChart"/>
    <dgm:cxn modelId="{9FEACCFB-321A-4F9F-BF00-862C168298FB}" type="presParOf" srcId="{146AB255-0FF3-406F-AA86-502BD962976E}" destId="{EFD99551-5C78-4B98-833C-4AC1C1A86DDB}" srcOrd="1" destOrd="0" presId="urn:microsoft.com/office/officeart/2008/layout/NameandTitleOrganizationalChart"/>
    <dgm:cxn modelId="{510913D6-1FA3-484A-B3C0-28934F640BF4}" type="presParOf" srcId="{EFD99551-5C78-4B98-833C-4AC1C1A86DDB}" destId="{A36F4B2D-A44C-41FE-B9C9-8407081B0593}" srcOrd="0" destOrd="0" presId="urn:microsoft.com/office/officeart/2008/layout/NameandTitleOrganizationalChart"/>
    <dgm:cxn modelId="{A8D079BD-E181-47F8-8A8D-A74C2DAF67AD}" type="presParOf" srcId="{A36F4B2D-A44C-41FE-B9C9-8407081B0593}" destId="{59EE5DCC-3832-4169-A11D-3E8A14C9DD1C}" srcOrd="0" destOrd="0" presId="urn:microsoft.com/office/officeart/2008/layout/NameandTitleOrganizationalChart"/>
    <dgm:cxn modelId="{419341CB-C114-424B-B119-C376499F76E8}" type="presParOf" srcId="{A36F4B2D-A44C-41FE-B9C9-8407081B0593}" destId="{5EAD97C0-66F5-47C9-A300-15A717C0CBEE}" srcOrd="1" destOrd="0" presId="urn:microsoft.com/office/officeart/2008/layout/NameandTitleOrganizationalChart"/>
    <dgm:cxn modelId="{7FD074D5-9936-4D6F-AE78-DD2D77A5639D}" type="presParOf" srcId="{A36F4B2D-A44C-41FE-B9C9-8407081B0593}" destId="{4BE52D6B-E60A-40A9-B0A9-08C3D86D6C09}" srcOrd="2" destOrd="0" presId="urn:microsoft.com/office/officeart/2008/layout/NameandTitleOrganizationalChart"/>
    <dgm:cxn modelId="{BAB9AD6C-EBF7-4B22-96DA-EFFC68108E99}" type="presParOf" srcId="{EFD99551-5C78-4B98-833C-4AC1C1A86DDB}" destId="{9758EB3B-FC38-48C7-ADCD-6079CFDE1458}" srcOrd="1" destOrd="0" presId="urn:microsoft.com/office/officeart/2008/layout/NameandTitleOrganizationalChart"/>
    <dgm:cxn modelId="{C6286F60-CDB1-44E5-A9A2-4C822D1328B9}" type="presParOf" srcId="{EFD99551-5C78-4B98-833C-4AC1C1A86DDB}" destId="{53F6F4D3-E199-44D3-AD4F-7EB2445B2586}" srcOrd="2" destOrd="0" presId="urn:microsoft.com/office/officeart/2008/layout/NameandTitleOrganizationalChart"/>
    <dgm:cxn modelId="{572C60FE-62B4-473D-8065-C1EBF9EB6AC2}" type="presParOf" srcId="{146AB255-0FF3-406F-AA86-502BD962976E}" destId="{018AE747-E88A-4550-A2D1-C11E785D9BFF}" srcOrd="2" destOrd="0" presId="urn:microsoft.com/office/officeart/2008/layout/NameandTitleOrganizationalChart"/>
    <dgm:cxn modelId="{09220CCC-993C-4631-A20E-1F83FA7DBD70}" type="presParOf" srcId="{146AB255-0FF3-406F-AA86-502BD962976E}" destId="{E55022C0-652D-4C9E-812A-39E4D8A66A58}" srcOrd="3" destOrd="0" presId="urn:microsoft.com/office/officeart/2008/layout/NameandTitleOrganizationalChart"/>
    <dgm:cxn modelId="{65FB599D-BE03-4E76-95B0-45ECE1262B10}" type="presParOf" srcId="{E55022C0-652D-4C9E-812A-39E4D8A66A58}" destId="{9B1617FB-8455-48E7-8132-BEA65CBFAEBE}" srcOrd="0" destOrd="0" presId="urn:microsoft.com/office/officeart/2008/layout/NameandTitleOrganizationalChart"/>
    <dgm:cxn modelId="{DA9F1C11-9E0D-4E88-B0D5-4FB9AFF12532}" type="presParOf" srcId="{9B1617FB-8455-48E7-8132-BEA65CBFAEBE}" destId="{E8027B79-A930-4971-AD2F-3E7FD6698CB2}" srcOrd="0" destOrd="0" presId="urn:microsoft.com/office/officeart/2008/layout/NameandTitleOrganizationalChart"/>
    <dgm:cxn modelId="{E9EA5420-3626-4C46-9C7D-AA65F10D2DA9}" type="presParOf" srcId="{9B1617FB-8455-48E7-8132-BEA65CBFAEBE}" destId="{27083DA6-D5C9-4B05-A9B5-9E9EA958AF16}" srcOrd="1" destOrd="0" presId="urn:microsoft.com/office/officeart/2008/layout/NameandTitleOrganizationalChart"/>
    <dgm:cxn modelId="{093FFE6A-6E5D-4295-80C2-13FA1538CBBD}" type="presParOf" srcId="{9B1617FB-8455-48E7-8132-BEA65CBFAEBE}" destId="{2A09E75B-F2EA-4352-80AE-368ADC93B9F3}" srcOrd="2" destOrd="0" presId="urn:microsoft.com/office/officeart/2008/layout/NameandTitleOrganizationalChart"/>
    <dgm:cxn modelId="{4FF3D625-44FA-4C74-9F50-DE566F6B6A7F}" type="presParOf" srcId="{E55022C0-652D-4C9E-812A-39E4D8A66A58}" destId="{D5404742-36FE-462E-A4E1-E06F5D33EBE4}" srcOrd="1" destOrd="0" presId="urn:microsoft.com/office/officeart/2008/layout/NameandTitleOrganizationalChart"/>
    <dgm:cxn modelId="{2239CCFE-B5F5-45A8-9EB7-287CEC4647AC}" type="presParOf" srcId="{E55022C0-652D-4C9E-812A-39E4D8A66A58}" destId="{DC2D2597-0053-4153-8A5A-3D13D88BD196}" srcOrd="2" destOrd="0" presId="urn:microsoft.com/office/officeart/2008/layout/NameandTitleOrganizationalChart"/>
    <dgm:cxn modelId="{ACA8F2DC-4893-41E8-BFBC-22A4391D65D0}" type="presParOf" srcId="{EABAE2C8-886A-4ECB-8785-DD0E1C05C314}" destId="{D02FCE2C-C06E-490C-ADAA-3B718576BE9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AE747-E88A-4550-A2D1-C11E785D9BFF}">
      <dsp:nvSpPr>
        <dsp:cNvPr id="0" name=""/>
        <dsp:cNvSpPr/>
      </dsp:nvSpPr>
      <dsp:spPr>
        <a:xfrm>
          <a:off x="3218955" y="1731136"/>
          <a:ext cx="1804304" cy="1054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9896"/>
              </a:lnTo>
              <a:lnTo>
                <a:pt x="1804304" y="729896"/>
              </a:lnTo>
              <a:lnTo>
                <a:pt x="1804304" y="10548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E4926-DB93-49FA-B0A6-D9E36D9D2E19}">
      <dsp:nvSpPr>
        <dsp:cNvPr id="0" name=""/>
        <dsp:cNvSpPr/>
      </dsp:nvSpPr>
      <dsp:spPr>
        <a:xfrm>
          <a:off x="1414651" y="1731136"/>
          <a:ext cx="1804304" cy="1054843"/>
        </a:xfrm>
        <a:custGeom>
          <a:avLst/>
          <a:gdLst/>
          <a:ahLst/>
          <a:cxnLst/>
          <a:rect l="0" t="0" r="0" b="0"/>
          <a:pathLst>
            <a:path>
              <a:moveTo>
                <a:pt x="1804304" y="0"/>
              </a:moveTo>
              <a:lnTo>
                <a:pt x="1804304" y="729896"/>
              </a:lnTo>
              <a:lnTo>
                <a:pt x="0" y="729896"/>
              </a:lnTo>
              <a:lnTo>
                <a:pt x="0" y="10548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9B77F-5CD5-47B7-8533-A41F8CCE420D}">
      <dsp:nvSpPr>
        <dsp:cNvPr id="0" name=""/>
        <dsp:cNvSpPr/>
      </dsp:nvSpPr>
      <dsp:spPr>
        <a:xfrm>
          <a:off x="1874085" y="838935"/>
          <a:ext cx="2689740" cy="8922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19651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4500" kern="1200" dirty="0"/>
            <a:t>PM</a:t>
          </a:r>
        </a:p>
      </dsp:txBody>
      <dsp:txXfrm>
        <a:off x="1874085" y="838935"/>
        <a:ext cx="2689740" cy="892201"/>
      </dsp:txXfrm>
    </dsp:sp>
    <dsp:sp modelId="{35E92AC1-1FB8-4F43-BEB1-AA375E363296}">
      <dsp:nvSpPr>
        <dsp:cNvPr id="0" name=""/>
        <dsp:cNvSpPr/>
      </dsp:nvSpPr>
      <dsp:spPr>
        <a:xfrm>
          <a:off x="2412033" y="1440385"/>
          <a:ext cx="2420766" cy="4642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000" kern="1200" dirty="0"/>
            <a:t>Adipta</a:t>
          </a:r>
        </a:p>
      </dsp:txBody>
      <dsp:txXfrm>
        <a:off x="2412033" y="1440385"/>
        <a:ext cx="2420766" cy="464209"/>
      </dsp:txXfrm>
    </dsp:sp>
    <dsp:sp modelId="{59EE5DCC-3832-4169-A11D-3E8A14C9DD1C}">
      <dsp:nvSpPr>
        <dsp:cNvPr id="0" name=""/>
        <dsp:cNvSpPr/>
      </dsp:nvSpPr>
      <dsp:spPr>
        <a:xfrm>
          <a:off x="69781" y="2785980"/>
          <a:ext cx="2689740" cy="858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19651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4500" kern="1200" dirty="0"/>
            <a:t>DE</a:t>
          </a:r>
        </a:p>
      </dsp:txBody>
      <dsp:txXfrm>
        <a:off x="69781" y="2785980"/>
        <a:ext cx="2689740" cy="858430"/>
      </dsp:txXfrm>
    </dsp:sp>
    <dsp:sp modelId="{5EAD97C0-66F5-47C9-A300-15A717C0CBEE}">
      <dsp:nvSpPr>
        <dsp:cNvPr id="0" name=""/>
        <dsp:cNvSpPr/>
      </dsp:nvSpPr>
      <dsp:spPr>
        <a:xfrm>
          <a:off x="762368" y="3296120"/>
          <a:ext cx="2420766" cy="18300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marL="0" lvl="0" indent="0" algn="r" defTabSz="13335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d-ID" sz="3000" kern="1200" dirty="0"/>
            <a:t>Isra</a:t>
          </a:r>
        </a:p>
        <a:p>
          <a:pPr marL="0" lvl="0" indent="0" algn="r" defTabSz="13335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d-ID" sz="3000" kern="1200" dirty="0"/>
            <a:t>Tara</a:t>
          </a:r>
        </a:p>
        <a:p>
          <a:pPr marL="0" lvl="0" indent="0" algn="r" defTabSz="13335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d-ID" sz="3000" kern="1200" dirty="0"/>
            <a:t>Hania</a:t>
          </a:r>
        </a:p>
        <a:p>
          <a:pPr marL="0" lvl="0" indent="0" algn="r" defTabSz="13335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d-ID" sz="3000" kern="1200" dirty="0"/>
            <a:t>Faizah</a:t>
          </a:r>
        </a:p>
      </dsp:txBody>
      <dsp:txXfrm>
        <a:off x="762368" y="3296120"/>
        <a:ext cx="2420766" cy="1830094"/>
      </dsp:txXfrm>
    </dsp:sp>
    <dsp:sp modelId="{E8027B79-A930-4971-AD2F-3E7FD6698CB2}">
      <dsp:nvSpPr>
        <dsp:cNvPr id="0" name=""/>
        <dsp:cNvSpPr/>
      </dsp:nvSpPr>
      <dsp:spPr>
        <a:xfrm>
          <a:off x="3678389" y="2785980"/>
          <a:ext cx="2689740" cy="8881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19651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4500" kern="1200" dirty="0"/>
            <a:t>DS</a:t>
          </a:r>
        </a:p>
      </dsp:txBody>
      <dsp:txXfrm>
        <a:off x="3678389" y="2785980"/>
        <a:ext cx="2689740" cy="888148"/>
      </dsp:txXfrm>
    </dsp:sp>
    <dsp:sp modelId="{27083DA6-D5C9-4B05-A9B5-9E9EA958AF16}">
      <dsp:nvSpPr>
        <dsp:cNvPr id="0" name=""/>
        <dsp:cNvSpPr/>
      </dsp:nvSpPr>
      <dsp:spPr>
        <a:xfrm>
          <a:off x="4266617" y="3317592"/>
          <a:ext cx="2420766" cy="12321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id-ID" sz="3000" kern="1200" dirty="0"/>
            <a:t>Devita</a:t>
          </a:r>
        </a:p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id-ID" sz="3000" kern="1200" dirty="0"/>
            <a:t>Dzul</a:t>
          </a:r>
        </a:p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id-ID" sz="3000" kern="1200" dirty="0"/>
            <a:t>Indra</a:t>
          </a:r>
        </a:p>
      </dsp:txBody>
      <dsp:txXfrm>
        <a:off x="4266617" y="3317592"/>
        <a:ext cx="2420766" cy="1232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F41AA089-ADD9-48E1-919C-D53044A1A9CD}" type="datetimeFigureOut">
              <a:rPr lang="id-ID" smtClean="0"/>
              <a:t>22/08/2019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98E4C09C-6F4B-4BC8-A679-3E55BFF2F574}" type="slidenum">
              <a:rPr lang="id-ID" smtClean="0"/>
              <a:t>‹#›</a:t>
            </a:fld>
            <a:endParaRPr lang="id-ID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47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A089-ADD9-48E1-919C-D53044A1A9CD}" type="datetimeFigureOut">
              <a:rPr lang="id-ID" smtClean="0"/>
              <a:t>22/08/2019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C09C-6F4B-4BC8-A679-3E55BFF2F57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425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F41AA089-ADD9-48E1-919C-D53044A1A9CD}" type="datetimeFigureOut">
              <a:rPr lang="id-ID" smtClean="0"/>
              <a:t>22/08/2019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98E4C09C-6F4B-4BC8-A679-3E55BFF2F574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56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A089-ADD9-48E1-919C-D53044A1A9CD}" type="datetimeFigureOut">
              <a:rPr lang="id-ID" smtClean="0"/>
              <a:t>22/08/2019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C09C-6F4B-4BC8-A679-3E55BFF2F57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031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1AA089-ADD9-48E1-919C-D53044A1A9CD}" type="datetimeFigureOut">
              <a:rPr lang="id-ID" smtClean="0"/>
              <a:t>22/08/2019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8E4C09C-6F4B-4BC8-A679-3E55BFF2F574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466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A089-ADD9-48E1-919C-D53044A1A9CD}" type="datetimeFigureOut">
              <a:rPr lang="id-ID" smtClean="0"/>
              <a:t>22/08/2019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C09C-6F4B-4BC8-A679-3E55BFF2F57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208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A089-ADD9-48E1-919C-D53044A1A9CD}" type="datetimeFigureOut">
              <a:rPr lang="id-ID" smtClean="0"/>
              <a:t>22/08/2019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C09C-6F4B-4BC8-A679-3E55BFF2F57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936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A089-ADD9-48E1-919C-D53044A1A9CD}" type="datetimeFigureOut">
              <a:rPr lang="id-ID" smtClean="0"/>
              <a:t>22/08/2019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C09C-6F4B-4BC8-A679-3E55BFF2F57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76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A089-ADD9-48E1-919C-D53044A1A9CD}" type="datetimeFigureOut">
              <a:rPr lang="id-ID" smtClean="0"/>
              <a:t>22/08/2019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C09C-6F4B-4BC8-A679-3E55BFF2F57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6702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F41AA089-ADD9-48E1-919C-D53044A1A9CD}" type="datetimeFigureOut">
              <a:rPr lang="id-ID" smtClean="0"/>
              <a:t>22/08/2019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98E4C09C-6F4B-4BC8-A679-3E55BFF2F57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992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F41AA089-ADD9-48E1-919C-D53044A1A9CD}" type="datetimeFigureOut">
              <a:rPr lang="id-ID" smtClean="0"/>
              <a:t>22/08/2019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98E4C09C-6F4B-4BC8-A679-3E55BFF2F57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530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41AA089-ADD9-48E1-919C-D53044A1A9CD}" type="datetimeFigureOut">
              <a:rPr lang="id-ID" smtClean="0"/>
              <a:t>22/08/2019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8E4C09C-6F4B-4BC8-A679-3E55BFF2F574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83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C749-0F89-4D3E-8BC7-BB87D722D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MODEL UNTUK PREDIKSI HARGA MOBIL BEKAS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A729E-141B-4754-9683-A9EF4FDB1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PROJECT NO. 3</a:t>
            </a:r>
          </a:p>
        </p:txBody>
      </p:sp>
    </p:spTree>
    <p:extLst>
      <p:ext uri="{BB962C8B-B14F-4D97-AF65-F5344CB8AC3E}">
        <p14:creationId xmlns:p14="http://schemas.microsoft.com/office/powerpoint/2010/main" val="13298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17B1-653D-4CE5-84B7-9AC84CA7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307939"/>
            <a:ext cx="8770571" cy="821122"/>
          </a:xfrm>
        </p:spPr>
        <p:txBody>
          <a:bodyPr/>
          <a:lstStyle/>
          <a:p>
            <a:r>
              <a:rPr lang="id-ID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03E6-CAFA-4633-92DD-D47D72FC7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266" y="2438399"/>
            <a:ext cx="7711005" cy="42170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b="1" dirty="0"/>
              <a:t>Regresi Linear Berganda</a:t>
            </a:r>
          </a:p>
          <a:p>
            <a:pPr marL="0" indent="0">
              <a:buNone/>
            </a:pPr>
            <a:r>
              <a:rPr lang="id-ID" dirty="0"/>
              <a:t>Y = b0 +b1x1 + b2x2 + ... + bnxn + e</a:t>
            </a:r>
          </a:p>
          <a:p>
            <a:pPr marL="0" indent="0">
              <a:buNone/>
            </a:pPr>
            <a:r>
              <a:rPr lang="id-ID" dirty="0"/>
              <a:t>Keterangan</a:t>
            </a:r>
          </a:p>
          <a:p>
            <a:pPr marL="0" indent="0">
              <a:buNone/>
            </a:pPr>
            <a:r>
              <a:rPr lang="id-ID" dirty="0"/>
              <a:t>Y : variabel respon </a:t>
            </a:r>
            <a:r>
              <a:rPr lang="id-ID" dirty="0">
                <a:sym typeface="Wingdings" panose="05000000000000000000" pitchFamily="2" charset="2"/>
              </a:rPr>
              <a:t> harga mobil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Xi : variabel prediktor</a:t>
            </a:r>
          </a:p>
          <a:p>
            <a:pPr marL="0" indent="0">
              <a:buNone/>
            </a:pPr>
            <a:r>
              <a:rPr lang="id-ID" dirty="0"/>
              <a:t>e : error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b="1" dirty="0"/>
              <a:t>Evaluasi Model</a:t>
            </a: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 </a:t>
            </a:r>
            <a:r>
              <a:rPr lang="id-ID" dirty="0"/>
              <a:t>RMSE</a:t>
            </a:r>
          </a:p>
        </p:txBody>
      </p:sp>
    </p:spTree>
    <p:extLst>
      <p:ext uri="{BB962C8B-B14F-4D97-AF65-F5344CB8AC3E}">
        <p14:creationId xmlns:p14="http://schemas.microsoft.com/office/powerpoint/2010/main" val="244038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0FA5-84B7-43C1-82B4-74F9CC91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365813"/>
            <a:ext cx="8770571" cy="763248"/>
          </a:xfrm>
        </p:spPr>
        <p:txBody>
          <a:bodyPr/>
          <a:lstStyle/>
          <a:p>
            <a:r>
              <a:rPr lang="id-ID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0E13B-E291-44C3-A4F5-5F40C6965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4841" y="2438400"/>
            <a:ext cx="7699430" cy="365150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id-ID" dirty="0"/>
              <a:t>Apakah model yang telah dibuat sesuai dengan implementasi bisnis?</a:t>
            </a:r>
          </a:p>
          <a:p>
            <a:pPr marL="457200" indent="-457200">
              <a:buAutoNum type="arabicPeriod"/>
            </a:pPr>
            <a:r>
              <a:rPr lang="id-ID" dirty="0"/>
              <a:t>Apakah prediksi harga mobil bekas dapat diterima oleh klien?</a:t>
            </a:r>
          </a:p>
        </p:txBody>
      </p:sp>
    </p:spTree>
    <p:extLst>
      <p:ext uri="{BB962C8B-B14F-4D97-AF65-F5344CB8AC3E}">
        <p14:creationId xmlns:p14="http://schemas.microsoft.com/office/powerpoint/2010/main" val="235497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257C-6DAF-4E7A-8605-0B368BED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ANGGARAN BIAYA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29706-31F7-401D-A9AA-1F7FED766F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72914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AFFAA2-496E-4F5E-8543-3A3D99A33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5903" y="844953"/>
            <a:ext cx="7662095" cy="584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51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994A-3A90-4CE3-AFB6-9CCB30A1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EB5E9-AC27-4FCA-B41D-AEA528692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33599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F018AF-46C1-4270-8C83-FCF1B78BF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  <a:p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41CB64-CEFC-40D1-A2B7-3FDA8DA2E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03" y="1247678"/>
            <a:ext cx="10433589" cy="373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99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33C7E5-B3B4-4042-AC66-92CF52DF9D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THANKS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6ED052-BA96-4C9E-AFC5-0B69FF1A4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75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A8C1-52FF-456E-A431-C95689E8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203767"/>
            <a:ext cx="8770571" cy="925294"/>
          </a:xfrm>
        </p:spPr>
        <p:txBody>
          <a:bodyPr/>
          <a:lstStyle/>
          <a:p>
            <a:r>
              <a:rPr lang="id-ID" dirty="0"/>
              <a:t>OUR TEAM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AA8E6C8-BD58-4AC1-AA75-CA3C5C77BA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9069477"/>
              </p:ext>
            </p:extLst>
          </p:nvPr>
        </p:nvGraphicFramePr>
        <p:xfrm>
          <a:off x="3965542" y="1561691"/>
          <a:ext cx="6706886" cy="5588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027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5015-8A6C-4D2D-AF72-3C0527A9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LATAR BELAKANG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03CA4-9F78-49E1-938F-FDEA7A95F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476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1FD2659-B6D1-4324-A34E-AA761C677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95" y="1539290"/>
            <a:ext cx="3588218" cy="3214296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8C463A-E8E9-4653-A0FF-8887E6D38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219" y="1502608"/>
            <a:ext cx="3588218" cy="32876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0046A7-7025-4F24-A10F-D1DFE56D5240}"/>
              </a:ext>
            </a:extLst>
          </p:cNvPr>
          <p:cNvSpPr/>
          <p:nvPr/>
        </p:nvSpPr>
        <p:spPr>
          <a:xfrm>
            <a:off x="1716910" y="779324"/>
            <a:ext cx="89896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/>
              <a:t>Rata-rata masyarakat Indonesia lebih suka membeli mobil bekas daripada mobil baru.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06AF7-F748-4935-B28A-90B6168E0232}"/>
              </a:ext>
            </a:extLst>
          </p:cNvPr>
          <p:cNvSpPr/>
          <p:nvPr/>
        </p:nvSpPr>
        <p:spPr>
          <a:xfrm>
            <a:off x="1716910" y="4916757"/>
            <a:ext cx="72766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/>
              <a:t>Harga mobil bekas yang dijual kurang sesuai dengan harga pasaran.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4A4DE-4895-427A-8B8B-1A72CE3AE411}"/>
              </a:ext>
            </a:extLst>
          </p:cNvPr>
          <p:cNvSpPr/>
          <p:nvPr/>
        </p:nvSpPr>
        <p:spPr>
          <a:xfrm>
            <a:off x="1716910" y="5467342"/>
            <a:ext cx="51383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/>
              <a:t>Belum ada model penentuan harga mobil bekas.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6AED2-E009-47E2-886B-A007E0CABC06}"/>
              </a:ext>
            </a:extLst>
          </p:cNvPr>
          <p:cNvSpPr/>
          <p:nvPr/>
        </p:nvSpPr>
        <p:spPr>
          <a:xfrm>
            <a:off x="1716910" y="5949600"/>
            <a:ext cx="85035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/>
              <a:t>Belum bisa menentukan faktor-faktor yang berpengaruh signifikan terhadap penentuan harga mobil bekas.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100CA7D-4187-4A11-8718-BB8E67430656}"/>
              </a:ext>
            </a:extLst>
          </p:cNvPr>
          <p:cNvSpPr/>
          <p:nvPr/>
        </p:nvSpPr>
        <p:spPr>
          <a:xfrm>
            <a:off x="1057159" y="716449"/>
            <a:ext cx="551722" cy="5169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1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FEC3B7F2-AC56-42C8-9AD9-FF112189B3C5}"/>
              </a:ext>
            </a:extLst>
          </p:cNvPr>
          <p:cNvSpPr/>
          <p:nvPr/>
        </p:nvSpPr>
        <p:spPr>
          <a:xfrm>
            <a:off x="1057159" y="4834609"/>
            <a:ext cx="551722" cy="5169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2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265C4540-13EA-4EA1-841B-22DA4F207E57}"/>
              </a:ext>
            </a:extLst>
          </p:cNvPr>
          <p:cNvSpPr/>
          <p:nvPr/>
        </p:nvSpPr>
        <p:spPr>
          <a:xfrm>
            <a:off x="1057159" y="5409467"/>
            <a:ext cx="551722" cy="5169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3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012F9859-E5DF-4B8F-A41A-3754833FFAF8}"/>
              </a:ext>
            </a:extLst>
          </p:cNvPr>
          <p:cNvSpPr/>
          <p:nvPr/>
        </p:nvSpPr>
        <p:spPr>
          <a:xfrm>
            <a:off x="1057159" y="5988772"/>
            <a:ext cx="551722" cy="5169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4187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5015-8A6C-4D2D-AF72-3C0527A9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03CA4-9F78-49E1-938F-FDEA7A95F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982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7559C0-03CD-479E-B5C5-FC63B3327FD7}"/>
              </a:ext>
            </a:extLst>
          </p:cNvPr>
          <p:cNvSpPr/>
          <p:nvPr/>
        </p:nvSpPr>
        <p:spPr>
          <a:xfrm>
            <a:off x="2993753" y="1240423"/>
            <a:ext cx="1742221" cy="75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/>
              <a:t>OBJECTIVE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5DDB5F-E1A9-4690-9F6E-0D4C97DB34E8}"/>
              </a:ext>
            </a:extLst>
          </p:cNvPr>
          <p:cNvSpPr/>
          <p:nvPr/>
        </p:nvSpPr>
        <p:spPr>
          <a:xfrm>
            <a:off x="3864863" y="2320608"/>
            <a:ext cx="75312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id-ID" sz="2400" dirty="0"/>
              <a:t>Menentukan model yang sesuai untuk penentuan harga mobil bekas.</a:t>
            </a:r>
          </a:p>
          <a:p>
            <a:pPr marL="342900" indent="-342900">
              <a:buAutoNum type="arabicPeriod"/>
            </a:pPr>
            <a:r>
              <a:rPr lang="id-ID" sz="2400" dirty="0"/>
              <a:t>Menentukan faktor-faktor yang berpengaruh signifikan terhadap harga mobil bekas.</a:t>
            </a:r>
          </a:p>
          <a:p>
            <a:pPr marL="342900" indent="-342900">
              <a:buAutoNum type="arabicPeriod"/>
            </a:pPr>
            <a:r>
              <a:rPr lang="id-ID" sz="2400" dirty="0"/>
              <a:t>Memprediksi harga mobil bekas yang sesuai.</a:t>
            </a:r>
          </a:p>
        </p:txBody>
      </p:sp>
    </p:spTree>
    <p:extLst>
      <p:ext uri="{BB962C8B-B14F-4D97-AF65-F5344CB8AC3E}">
        <p14:creationId xmlns:p14="http://schemas.microsoft.com/office/powerpoint/2010/main" val="16668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B453-B679-4712-875B-7031DBB8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METODOLOGI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C57F6-7BA6-44F1-9808-CB5052CBA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435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C4AE-CFCA-457C-8DF1-F7456858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377387"/>
            <a:ext cx="8770571" cy="751674"/>
          </a:xfrm>
        </p:spPr>
        <p:txBody>
          <a:bodyPr>
            <a:normAutofit fontScale="90000"/>
          </a:bodyPr>
          <a:lstStyle/>
          <a:p>
            <a:r>
              <a:rPr lang="id-ID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B09E4-7D91-4AAA-BFA5-DAFED4D01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Variabel yang digunakan</a:t>
            </a: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Transaksi Service  </a:t>
            </a: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	</a:t>
            </a:r>
            <a:r>
              <a:rPr lang="id-ID" dirty="0"/>
              <a:t>1. KONDISI MOBIL (CC, TRANSMISI, LECET, LOKASI) </a:t>
            </a:r>
            <a:r>
              <a:rPr lang="id-ID" dirty="0">
                <a:sym typeface="Wingdings" panose="05000000000000000000" pitchFamily="2" charset="2"/>
              </a:rPr>
              <a:t> </a:t>
            </a:r>
            <a:r>
              <a:rPr lang="id-ID" dirty="0"/>
              <a:t>x1</a:t>
            </a:r>
          </a:p>
          <a:p>
            <a:pPr marL="0" indent="0">
              <a:buNone/>
            </a:pPr>
            <a:r>
              <a:rPr lang="id-ID" dirty="0"/>
              <a:t>	2. TAHUN PEMBELIAN </a:t>
            </a:r>
            <a:r>
              <a:rPr lang="id-ID" dirty="0">
                <a:sym typeface="Wingdings" panose="05000000000000000000" pitchFamily="2" charset="2"/>
              </a:rPr>
              <a:t></a:t>
            </a:r>
            <a:r>
              <a:rPr lang="id-ID" dirty="0"/>
              <a:t> x2</a:t>
            </a:r>
          </a:p>
          <a:p>
            <a:pPr marL="0" indent="0">
              <a:buNone/>
            </a:pPr>
            <a:r>
              <a:rPr lang="id-ID" dirty="0"/>
              <a:t>	3. JUMLAH KILOMETERS </a:t>
            </a:r>
            <a:r>
              <a:rPr lang="id-ID" dirty="0">
                <a:sym typeface="Wingdings" panose="05000000000000000000" pitchFamily="2" charset="2"/>
              </a:rPr>
              <a:t> </a:t>
            </a:r>
            <a:r>
              <a:rPr lang="id-ID" dirty="0"/>
              <a:t>x3	</a:t>
            </a: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BPKB Mobil  </a:t>
            </a: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	</a:t>
            </a:r>
            <a:r>
              <a:rPr lang="id-ID" dirty="0"/>
              <a:t>4. MEREK DAN MODEL MOBIL </a:t>
            </a:r>
            <a:r>
              <a:rPr lang="id-ID" dirty="0">
                <a:sym typeface="Wingdings" panose="05000000000000000000" pitchFamily="2" charset="2"/>
              </a:rPr>
              <a:t> </a:t>
            </a:r>
            <a:r>
              <a:rPr lang="id-ID" dirty="0"/>
              <a:t>x4</a:t>
            </a:r>
          </a:p>
          <a:p>
            <a:pPr marL="0" indent="0">
              <a:buNone/>
            </a:pPr>
            <a:r>
              <a:rPr lang="id-ID" dirty="0"/>
              <a:t>	5. PAJAK </a:t>
            </a:r>
            <a:r>
              <a:rPr lang="id-ID" dirty="0">
                <a:sym typeface="Wingdings" panose="05000000000000000000" pitchFamily="2" charset="2"/>
              </a:rPr>
              <a:t> x5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0561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42A8-AEC1-478E-BEC4-C2C100A7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331089"/>
            <a:ext cx="8770571" cy="797972"/>
          </a:xfrm>
        </p:spPr>
        <p:txBody>
          <a:bodyPr/>
          <a:lstStyle/>
          <a:p>
            <a:r>
              <a:rPr lang="id-ID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4B74B-E606-4A46-BF2F-729899803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2713" y="2438400"/>
            <a:ext cx="7641557" cy="3651504"/>
          </a:xfrm>
        </p:spPr>
        <p:txBody>
          <a:bodyPr/>
          <a:lstStyle/>
          <a:p>
            <a:r>
              <a:rPr lang="id-ID" dirty="0"/>
              <a:t>Identifikasi </a:t>
            </a:r>
            <a:r>
              <a:rPr lang="id-ID" i="1" dirty="0"/>
              <a:t>missing value</a:t>
            </a:r>
          </a:p>
          <a:p>
            <a:r>
              <a:rPr lang="id-ID" dirty="0"/>
              <a:t>Identifikasi </a:t>
            </a:r>
            <a:r>
              <a:rPr lang="id-ID" i="1" dirty="0"/>
              <a:t>outlier</a:t>
            </a:r>
          </a:p>
          <a:p>
            <a:r>
              <a:rPr lang="id-ID" dirty="0"/>
              <a:t>Identifikasi </a:t>
            </a:r>
            <a:r>
              <a:rPr lang="id-ID" i="1" dirty="0"/>
              <a:t>typo</a:t>
            </a:r>
          </a:p>
          <a:p>
            <a:r>
              <a:rPr lang="id-ID" dirty="0"/>
              <a:t>Identifikasi </a:t>
            </a:r>
            <a:r>
              <a:rPr lang="id-ID" i="1" dirty="0"/>
              <a:t>data type</a:t>
            </a:r>
          </a:p>
          <a:p>
            <a:r>
              <a:rPr lang="en-US" dirty="0"/>
              <a:t>Remove </a:t>
            </a:r>
            <a:r>
              <a:rPr lang="en-US" i="1" dirty="0"/>
              <a:t>unused </a:t>
            </a:r>
            <a:r>
              <a:rPr lang="id-ID" i="1" dirty="0"/>
              <a:t>feature</a:t>
            </a:r>
            <a:endParaRPr lang="en-US" i="1" dirty="0"/>
          </a:p>
          <a:p>
            <a:r>
              <a:rPr lang="en-US" dirty="0"/>
              <a:t>Rename </a:t>
            </a:r>
            <a:r>
              <a:rPr lang="en-US" i="1" dirty="0"/>
              <a:t>the </a:t>
            </a:r>
            <a:r>
              <a:rPr lang="id-ID" i="1" dirty="0"/>
              <a:t>feature</a:t>
            </a:r>
            <a:r>
              <a:rPr lang="en-US" i="1" dirty="0"/>
              <a:t> name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53068595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241</TotalTime>
  <Words>191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Century Schoolbook</vt:lpstr>
      <vt:lpstr>Corbel</vt:lpstr>
      <vt:lpstr>Feathered</vt:lpstr>
      <vt:lpstr>MODEL UNTUK PREDIKSI HARGA MOBIL BEKAS</vt:lpstr>
      <vt:lpstr>OUR TEAM</vt:lpstr>
      <vt:lpstr>LATAR BELAKANG</vt:lpstr>
      <vt:lpstr>PowerPoint Presentation</vt:lpstr>
      <vt:lpstr>TUJUAN</vt:lpstr>
      <vt:lpstr>PowerPoint Presentation</vt:lpstr>
      <vt:lpstr>METODOLOGI</vt:lpstr>
      <vt:lpstr>DATA UNDERSTANDING</vt:lpstr>
      <vt:lpstr>DATA PREPARATION</vt:lpstr>
      <vt:lpstr>MODELLING</vt:lpstr>
      <vt:lpstr>EVALUATION</vt:lpstr>
      <vt:lpstr>ANGGARAN BIAYA</vt:lpstr>
      <vt:lpstr>PowerPoint Presentation</vt:lpstr>
      <vt:lpstr>TIMELINE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NO 3</dc:title>
  <dc:creator>Adipta Martu</dc:creator>
  <cp:lastModifiedBy>Adipta Martu</cp:lastModifiedBy>
  <cp:revision>21</cp:revision>
  <dcterms:created xsi:type="dcterms:W3CDTF">2019-08-22T04:29:56Z</dcterms:created>
  <dcterms:modified xsi:type="dcterms:W3CDTF">2019-08-22T08:31:40Z</dcterms:modified>
</cp:coreProperties>
</file>