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475" r:id="rId5"/>
    <p:sldId id="486" r:id="rId6"/>
    <p:sldId id="492" r:id="rId7"/>
    <p:sldId id="487" r:id="rId8"/>
    <p:sldId id="488" r:id="rId9"/>
    <p:sldId id="489" r:id="rId10"/>
    <p:sldId id="491" r:id="rId11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B0"/>
    <a:srgbClr val="009EB0"/>
    <a:srgbClr val="E50046"/>
    <a:srgbClr val="FF3300"/>
    <a:srgbClr val="00A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7" autoAdjust="0"/>
    <p:restoredTop sz="91773" autoAdjust="0"/>
  </p:normalViewPr>
  <p:slideViewPr>
    <p:cSldViewPr snapToGrid="0">
      <p:cViewPr varScale="1">
        <p:scale>
          <a:sx n="141" d="100"/>
          <a:sy n="141" d="100"/>
        </p:scale>
        <p:origin x="16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r">
              <a:defRPr sz="1300"/>
            </a:lvl1pPr>
          </a:lstStyle>
          <a:p>
            <a:fld id="{F65F1CFD-FA91-4A99-A1E8-84BD008CA93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1" tIns="47951" rIns="95901" bIns="4795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5901" tIns="47951" rIns="95901" bIns="4795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r">
              <a:defRPr sz="1300"/>
            </a:lvl1pPr>
          </a:lstStyle>
          <a:p>
            <a:fld id="{C402CB4E-D5CB-4894-A915-5A58A322DB8C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1406262"/>
            <a:ext cx="9162755" cy="2338469"/>
          </a:xfrm>
          <a:noFill/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rgbClr val="0070C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15" y="3803716"/>
            <a:ext cx="9162755" cy="183190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12907A4B-EF50-4C4C-9A7C-009FEF66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/>
          <a:stretch/>
        </p:blipFill>
        <p:spPr>
          <a:xfrm>
            <a:off x="0" y="0"/>
            <a:ext cx="3327661" cy="1182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9F1F07-B796-46AB-919C-A4FA0FC79502}"/>
              </a:ext>
            </a:extLst>
          </p:cNvPr>
          <p:cNvSpPr/>
          <p:nvPr userDrawn="1"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AE1084-987A-4E66-B550-5ABC4044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7817" y="6459785"/>
            <a:ext cx="588358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048A025-7C12-479B-9CAB-5F40C914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9" y="286604"/>
            <a:ext cx="11038786" cy="828462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9" y="1448187"/>
            <a:ext cx="11038786" cy="4764077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pic>
        <p:nvPicPr>
          <p:cNvPr id="7" name="Image 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CFF5F5D-D4C6-4EA2-924A-93B424927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8D0315-B4E3-469D-A3C0-0F22D316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329" y="6459785"/>
            <a:ext cx="730407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Project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B79129-A93F-47AC-8F69-296A652B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C1E25B-6953-467F-9B27-8F2437AB157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418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901" y="286604"/>
            <a:ext cx="11048213" cy="893804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901" y="1537855"/>
            <a:ext cx="5507138" cy="43312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537855"/>
            <a:ext cx="5358195" cy="4331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9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7327" y="286604"/>
            <a:ext cx="10982227" cy="918742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771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1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0103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78FD28-1E69-4C65-8C32-1C7B9DD4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7327" y="6459785"/>
            <a:ext cx="730407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44D2F5-802A-4C28-8DF5-02A70CA2D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6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284" y="0"/>
            <a:ext cx="4050791" cy="6862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9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394961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4359"/>
            <a:ext cx="3200400" cy="5394961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877A78A-03A1-4A85-B048-40E10C4B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80749" y="6459785"/>
            <a:ext cx="366065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5865711-5632-44C9-976B-2CBF9123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3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9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165" y="286604"/>
            <a:ext cx="11065390" cy="828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5" y="1448187"/>
            <a:ext cx="11065390" cy="4697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65" y="6459785"/>
            <a:ext cx="7387239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7072" y="1255275"/>
            <a:ext cx="111424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D577CD2-7863-4A3D-9545-B34B0FBC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5" r:id="rId4"/>
    <p:sldLayoutId id="2147483668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>
          <a:solidFill>
            <a:srgbClr val="0070C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8d0ca729-ae53-4a14-b3ad-e0a4cf083ad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01A86-DE46-4511-9691-FF1BA0F6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7" y="1764856"/>
            <a:ext cx="11892028" cy="202273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fr-FR" sz="4400" b="1" dirty="0" smtClean="0"/>
              <a:t>IDS </a:t>
            </a:r>
            <a:r>
              <a:rPr lang="fr-FR" sz="4400" b="1" dirty="0" err="1" smtClean="0"/>
              <a:t>project</a:t>
            </a:r>
            <a:r>
              <a:rPr lang="fr-FR" sz="4400" b="1" dirty="0" smtClean="0"/>
              <a:t>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err="1" smtClean="0"/>
              <a:t>Proposal</a:t>
            </a:r>
            <a:r>
              <a:rPr lang="fr-FR" b="1" dirty="0" smtClean="0"/>
              <a:t> for a data model</a:t>
            </a:r>
            <a:endParaRPr lang="fr-FR" sz="3100" b="1" u="sng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E4B612-AE71-4531-93F4-EF806EEB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4" y="3902202"/>
            <a:ext cx="11983213" cy="1073083"/>
          </a:xfrm>
        </p:spPr>
        <p:txBody>
          <a:bodyPr>
            <a:normAutofit/>
          </a:bodyPr>
          <a:lstStyle/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André Borrmann,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BIMtech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UG /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University</a:t>
            </a:r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Munich</a:t>
            </a: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9E60-A3FD-4EB5-87A7-63322237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2D89C-DDAA-4818-B320-98C1110B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17444"/>
            <a:ext cx="8366760" cy="5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Class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98678" y="2305878"/>
            <a:ext cx="32821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 smtClean="0"/>
              <a:t>Underlying rational: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Simplicity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Use-case driven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Link to data model, </a:t>
            </a:r>
            <a:br>
              <a:rPr lang="en-GB" dirty="0" smtClean="0"/>
            </a:br>
            <a:r>
              <a:rPr lang="en-GB" dirty="0" smtClean="0"/>
              <a:t>e.g. IFC-Entities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Possibility to integrate classification systems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Compatibility with CEN17412</a:t>
            </a:r>
            <a:br>
              <a:rPr lang="en-GB" dirty="0" smtClean="0"/>
            </a:br>
            <a:r>
              <a:rPr lang="en-GB" dirty="0" smtClean="0"/>
              <a:t>(here focus is on semantic data)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4859130" y="2186609"/>
            <a:ext cx="174487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6" y="2812456"/>
            <a:ext cx="7554518" cy="2791574"/>
          </a:xfrm>
          <a:prstGeom prst="rect">
            <a:avLst/>
          </a:prstGeom>
        </p:spPr>
      </p:pic>
      <p:sp>
        <p:nvSpPr>
          <p:cNvPr id="12" name="Gefaltete Ecke 11"/>
          <p:cNvSpPr/>
          <p:nvPr/>
        </p:nvSpPr>
        <p:spPr>
          <a:xfrm rot="10800000" flipV="1">
            <a:off x="1742270" y="1767158"/>
            <a:ext cx="1217382" cy="635903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can be renamed to </a:t>
            </a:r>
            <a:r>
              <a:rPr lang="en-GB" sz="1050" dirty="0" err="1" smtClean="0">
                <a:solidFill>
                  <a:schemeClr val="tx1"/>
                </a:solidFill>
              </a:rPr>
              <a:t>ISGspecification</a:t>
            </a:r>
            <a:r>
              <a:rPr lang="en-GB" sz="1050" dirty="0" smtClean="0">
                <a:solidFill>
                  <a:schemeClr val="tx1"/>
                </a:solidFill>
              </a:rPr>
              <a:t> if wanted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 flipV="1">
            <a:off x="1762539" y="2358887"/>
            <a:ext cx="313635" cy="79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faltete Ecke 26"/>
          <p:cNvSpPr/>
          <p:nvPr/>
        </p:nvSpPr>
        <p:spPr>
          <a:xfrm rot="10800000" flipV="1">
            <a:off x="2460486" y="5261314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/>
          <p:cNvCxnSpPr>
            <a:endCxn id="27" idx="0"/>
          </p:cNvCxnSpPr>
          <p:nvPr/>
        </p:nvCxnSpPr>
        <p:spPr>
          <a:xfrm flipH="1">
            <a:off x="3191564" y="4572000"/>
            <a:ext cx="205410" cy="68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faltete Ecke 30"/>
          <p:cNvSpPr/>
          <p:nvPr/>
        </p:nvSpPr>
        <p:spPr>
          <a:xfrm rot="10800000" flipV="1">
            <a:off x="4700103" y="5558059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property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Gefaltete Ecke 31"/>
          <p:cNvSpPr/>
          <p:nvPr/>
        </p:nvSpPr>
        <p:spPr>
          <a:xfrm rot="10800000" flipV="1">
            <a:off x="6449389" y="5558059"/>
            <a:ext cx="1652106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properties can be bundled in </a:t>
            </a:r>
            <a:r>
              <a:rPr lang="en-GB" sz="1050" dirty="0" err="1" smtClean="0">
                <a:solidFill>
                  <a:schemeClr val="tx1"/>
                </a:solidFill>
              </a:rPr>
              <a:t>PropertySets</a:t>
            </a:r>
            <a:r>
              <a:rPr lang="en-GB" sz="1050" dirty="0" smtClean="0">
                <a:solidFill>
                  <a:schemeClr val="tx1"/>
                </a:solidFill>
              </a:rPr>
              <a:t> or associated directly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>
            <a:stCxn id="31" idx="0"/>
          </p:cNvCxnSpPr>
          <p:nvPr/>
        </p:nvCxnSpPr>
        <p:spPr>
          <a:xfrm flipV="1">
            <a:off x="5431181" y="5053497"/>
            <a:ext cx="11045" cy="50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32" idx="0"/>
          </p:cNvCxnSpPr>
          <p:nvPr/>
        </p:nvCxnSpPr>
        <p:spPr>
          <a:xfrm flipH="1" flipV="1">
            <a:off x="7204765" y="5261314"/>
            <a:ext cx="70677" cy="2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faltete Ecke 38"/>
          <p:cNvSpPr/>
          <p:nvPr/>
        </p:nvSpPr>
        <p:spPr>
          <a:xfrm rot="10800000" flipV="1">
            <a:off x="3922643" y="1767158"/>
            <a:ext cx="1409148" cy="847938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 LOIN specification will have requirements for each object type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" name="Gerader Verbinder 41"/>
          <p:cNvCxnSpPr/>
          <p:nvPr/>
        </p:nvCxnSpPr>
        <p:spPr>
          <a:xfrm flipV="1">
            <a:off x="3754783" y="2615097"/>
            <a:ext cx="516834" cy="45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efaltete Ecke 42"/>
          <p:cNvSpPr/>
          <p:nvPr/>
        </p:nvSpPr>
        <p:spPr>
          <a:xfrm rot="10800000" flipV="1">
            <a:off x="167860" y="5604030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context is optional (comes from CEN17412)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>
            <a:endCxn id="43" idx="0"/>
          </p:cNvCxnSpPr>
          <p:nvPr/>
        </p:nvCxnSpPr>
        <p:spPr>
          <a:xfrm flipH="1">
            <a:off x="898938" y="5088835"/>
            <a:ext cx="349688" cy="51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Instance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859130" y="2186609"/>
            <a:ext cx="174487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6" y="1342887"/>
            <a:ext cx="8636643" cy="49607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455965" y="2506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18643" y="4651513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Interior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1479826"/>
            <a:ext cx="5108780" cy="47324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98678" y="2305878"/>
            <a:ext cx="328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straight-forward encoding of UML model into XML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Instance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Textfeld 6"/>
          <p:cNvSpPr txBox="1"/>
          <p:nvPr/>
        </p:nvSpPr>
        <p:spPr>
          <a:xfrm>
            <a:off x="8198678" y="23058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an example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817996"/>
            <a:ext cx="9877954" cy="3793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198678" y="48204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 simple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07975" y="1949195"/>
            <a:ext cx="2589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img873634" descr="cid:8d0ca729-ae53-4a14-b3ad-e0a4cf083ad9"/>
          <p:cNvPicPr>
            <a:picLocks noChangeAspect="1" noChangeArrowheads="1"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68" y="1664356"/>
            <a:ext cx="7364908" cy="42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956600260CB9428286F402A890B18B" ma:contentTypeVersion="7" ma:contentTypeDescription="Ein neues Dokument erstellen." ma:contentTypeScope="" ma:versionID="a566f8bac76c305f2cc63e0f48178244">
  <xsd:schema xmlns:xsd="http://www.w3.org/2001/XMLSchema" xmlns:xs="http://www.w3.org/2001/XMLSchema" xmlns:p="http://schemas.microsoft.com/office/2006/metadata/properties" xmlns:ns2="a9d92490-8bcd-47e9-8c12-ad9623053754" targetNamespace="http://schemas.microsoft.com/office/2006/metadata/properties" ma:root="true" ma:fieldsID="792caa6e2517d56845d026944d73f49c" ns2:_="">
    <xsd:import namespace="a9d92490-8bcd-47e9-8c12-ad9623053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92490-8bcd-47e9-8c12-ad9623053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B4837-BDA0-4F05-B1D3-5DD967571F11}"/>
</file>

<file path=customXml/itemProps2.xml><?xml version="1.0" encoding="utf-8"?>
<ds:datastoreItem xmlns:ds="http://schemas.openxmlformats.org/officeDocument/2006/customXml" ds:itemID="{599F98AF-4548-40ED-A8A0-1DDBC707A3D8}">
  <ds:schemaRefs>
    <ds:schemaRef ds:uri="http://purl.org/dc/terms/"/>
    <ds:schemaRef ds:uri="78d0d600-d6ca-45ac-816e-72da194eb5f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F90215-4DF1-4AF7-9DF3-401ADB462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Rétrospective</vt:lpstr>
      <vt:lpstr>IDS project  Proposal for a data model</vt:lpstr>
      <vt:lpstr>Use Case</vt:lpstr>
      <vt:lpstr>UML Class diagram</vt:lpstr>
      <vt:lpstr>UML Instance diagram</vt:lpstr>
      <vt:lpstr>XML Schema</vt:lpstr>
      <vt:lpstr>XML Instance</vt:lpstr>
      <vt:lpstr>Prototypical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Modifiez le style du titre</dc:title>
  <dc:creator>Khadija El Mouedden</dc:creator>
  <cp:lastModifiedBy>André Borrmann</cp:lastModifiedBy>
  <cp:revision>328</cp:revision>
  <cp:lastPrinted>2019-07-25T16:33:23Z</cp:lastPrinted>
  <dcterms:created xsi:type="dcterms:W3CDTF">2018-11-30T09:55:56Z</dcterms:created>
  <dcterms:modified xsi:type="dcterms:W3CDTF">2020-12-02T10:58:56Z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0x010100D8956600260CB9428286F402A890B18B</vt:lpwstr>
  </property>
</Properties>
</file>