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10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C3C8-DBCF-43D2-975F-893B8A42B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60987-4E7E-44E0-BF7B-C38F39001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F35A3-77B2-4C93-9887-7DA9B3B9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7CA2-9941-43BF-B957-29B22D6ADB3E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98918-233C-437C-9385-A94E8ACF2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0C199-B165-4316-8451-F4CDE100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A38C-91B5-4D01-9D3C-1A38B9EE4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17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4950-90EF-46C5-99C9-E38A625E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8B092-7074-4359-9260-41A70960E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55855-9DB1-4CA1-8C79-45BCBFF7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7CA2-9941-43BF-B957-29B22D6ADB3E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503C6-0CB0-41C6-BB36-55931CD1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FB6C3-6D95-415C-B581-43D5FB7D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A38C-91B5-4D01-9D3C-1A38B9EE4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07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1908DA-0FCB-4E3D-A6FD-FF3AE509A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95615-D719-43A7-A2BA-5F9437AA1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00FC0-1A65-49AD-A9E4-DA5CE6C8A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7CA2-9941-43BF-B957-29B22D6ADB3E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DA9E7-D94B-47FF-97D2-0A28AB85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18761-930D-4040-8D93-8BB9FDA75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A38C-91B5-4D01-9D3C-1A38B9EE4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48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0BEAB-72E3-459A-B946-6DB77734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FE4B7-ADD9-442F-A661-B2D0D5A06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6FC2A-BEC9-4FE5-89C4-BB758443B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7CA2-9941-43BF-B957-29B22D6ADB3E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E0E35-B59A-4853-9872-75B446687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479B2-BF3D-486A-9E07-0C22BBE7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A38C-91B5-4D01-9D3C-1A38B9EE4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37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42FB-F35F-45B1-89D0-54A0F75BA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497DF-E83B-4213-9E56-5DF6A40D4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01516-F594-4699-B6B9-BF125767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7CA2-9941-43BF-B957-29B22D6ADB3E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BD6CD-35D4-4607-86A2-B6D8A76C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2D54C-B985-45B3-B5BB-04B1DBF3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A38C-91B5-4D01-9D3C-1A38B9EE4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82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410C-5974-44CC-A886-41DFD5A8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F0E4B-E14A-4DA2-97C9-895D0E629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81F46-00C2-43BE-9293-F61899AF4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0DE5B-9BF8-43AA-ADA1-5B8ED9A00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7CA2-9941-43BF-B957-29B22D6ADB3E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003D9-9BF9-4242-898A-86754BAC1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1AF11-5894-43AA-B443-41A97A61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A38C-91B5-4D01-9D3C-1A38B9EE4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54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CAC19-2B69-4F28-A25F-663B04582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806D3-3B29-4BC5-A28A-E6698370D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28704-6272-4051-AC16-6DB4A767A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62EAE1-DD5B-4A43-8758-B4AD5B93F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5BF0FE-24F9-4CBD-A5D5-ECB9912EA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28A0EE-562A-45AE-AF3F-758A4216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7CA2-9941-43BF-B957-29B22D6ADB3E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AF884-8B88-44FA-BAAD-E623E3DE3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7C44B2-461F-4384-914F-DDA72295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A38C-91B5-4D01-9D3C-1A38B9EE4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24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820A-913F-430F-8A9E-0F31384D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D0C87F-D916-4B45-B82A-B6A5D1F0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7CA2-9941-43BF-B957-29B22D6ADB3E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2CBCF-46CD-4E57-8DF2-8410AA23A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88B39-627F-49E7-886E-E7B23A96B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A38C-91B5-4D01-9D3C-1A38B9EE4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47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F0B7F8-EBA2-4C87-9C14-867CE133F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7CA2-9941-43BF-B957-29B22D6ADB3E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3D3F86-C82F-4255-89C1-93F7E493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F3404-CB7E-435B-A697-69A87ABD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A38C-91B5-4D01-9D3C-1A38B9EE4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41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ABE9-7529-4C80-B7F7-23F79AB8A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6488B-40AA-4CD2-B8A4-FD655B7E7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3CAC5-3EC7-4ECB-ACE7-96DDC8CA6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A54E5-D235-4C56-BFE0-8D4D66219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7CA2-9941-43BF-B957-29B22D6ADB3E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BAA69-C0A6-4B53-8E62-52A3DCCA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02D41-49D3-4522-8FF9-70EB7CB7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A38C-91B5-4D01-9D3C-1A38B9EE4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79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C38F-34E4-4C09-A3B9-2E364BB99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538E5-9F6A-4B24-8ADE-BD2471550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75328-8625-41E3-A29A-3ACDB7851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E15B5-C776-4617-85BB-245D69FC9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7CA2-9941-43BF-B957-29B22D6ADB3E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40A84-83A2-402D-85F4-F88F2146E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10BDD-0490-42C4-B6AC-11B91C7A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A38C-91B5-4D01-9D3C-1A38B9EE4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41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28745-9879-4D23-8F99-3E1A1BB7B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D7D8E-7638-44D4-B5BB-498F9C2CD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F2816-3BF8-4E8A-80B6-0C87ECD78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77CA2-9941-43BF-B957-29B22D6ADB3E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ABFED-88F2-491E-887A-12EAEF426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5316F-F698-417C-A92F-247867206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9A38C-91B5-4D01-9D3C-1A38B9EE4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66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6">
            <a:extLst>
              <a:ext uri="{FF2B5EF4-FFF2-40B4-BE49-F238E27FC236}">
                <a16:creationId xmlns:a16="http://schemas.microsoft.com/office/drawing/2014/main" id="{9CD5FA0B-CDEA-4EDE-A3DA-F81D52F4E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926" y="186816"/>
            <a:ext cx="8366760" cy="594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63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Léon Van Berlo</dc:creator>
  <cp:lastModifiedBy>Léon Van Berlo</cp:lastModifiedBy>
  <cp:revision>1</cp:revision>
  <dcterms:created xsi:type="dcterms:W3CDTF">2021-02-20T10:53:20Z</dcterms:created>
  <dcterms:modified xsi:type="dcterms:W3CDTF">2021-02-20T10:53:32Z</dcterms:modified>
</cp:coreProperties>
</file>